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75" r:id="rId3"/>
    <p:sldId id="257" r:id="rId4"/>
    <p:sldId id="267" r:id="rId5"/>
    <p:sldId id="268" r:id="rId6"/>
    <p:sldId id="259" r:id="rId7"/>
    <p:sldId id="258" r:id="rId8"/>
    <p:sldId id="269" r:id="rId9"/>
    <p:sldId id="270" r:id="rId10"/>
    <p:sldId id="271" r:id="rId11"/>
    <p:sldId id="264" r:id="rId12"/>
    <p:sldId id="273" r:id="rId13"/>
    <p:sldId id="276" r:id="rId14"/>
    <p:sldId id="274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7DA11C-29D3-4667-9F33-34D70088E179}" v="599" dt="2023-08-31T08:48:24.123"/>
  </p1510:revLst>
</p1510:revInfo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tam Raman" userId="5508ea7c88d4224f" providerId="LiveId" clId="{B67DA11C-29D3-4667-9F33-34D70088E179}"/>
    <pc:docChg chg="undo redo custSel addSld delSld modSld sldOrd">
      <pc:chgData name="Gautam Raman" userId="5508ea7c88d4224f" providerId="LiveId" clId="{B67DA11C-29D3-4667-9F33-34D70088E179}" dt="2023-08-31T09:23:00.295" v="6102"/>
      <pc:docMkLst>
        <pc:docMk/>
      </pc:docMkLst>
      <pc:sldChg chg="addSp delSp modSp new mod setBg">
        <pc:chgData name="Gautam Raman" userId="5508ea7c88d4224f" providerId="LiveId" clId="{B67DA11C-29D3-4667-9F33-34D70088E179}" dt="2023-08-31T08:07:16.004" v="5983" actId="26606"/>
        <pc:sldMkLst>
          <pc:docMk/>
          <pc:sldMk cId="1139872395" sldId="257"/>
        </pc:sldMkLst>
        <pc:spChg chg="mod">
          <ac:chgData name="Gautam Raman" userId="5508ea7c88d4224f" providerId="LiveId" clId="{B67DA11C-29D3-4667-9F33-34D70088E179}" dt="2023-08-31T08:07:16.004" v="5983" actId="26606"/>
          <ac:spMkLst>
            <pc:docMk/>
            <pc:sldMk cId="1139872395" sldId="257"/>
            <ac:spMk id="2" creationId="{A3D895F2-1255-9B82-EC98-376388A526E9}"/>
          </ac:spMkLst>
        </pc:spChg>
        <pc:spChg chg="del">
          <ac:chgData name="Gautam Raman" userId="5508ea7c88d4224f" providerId="LiveId" clId="{B67DA11C-29D3-4667-9F33-34D70088E179}" dt="2023-08-30T16:41:27.345" v="3" actId="478"/>
          <ac:spMkLst>
            <pc:docMk/>
            <pc:sldMk cId="1139872395" sldId="257"/>
            <ac:spMk id="3" creationId="{125C5C71-D6AC-D0BA-E16A-51CD3BC9A76C}"/>
          </ac:spMkLst>
        </pc:spChg>
        <pc:spChg chg="add mod">
          <ac:chgData name="Gautam Raman" userId="5508ea7c88d4224f" providerId="LiveId" clId="{B67DA11C-29D3-4667-9F33-34D70088E179}" dt="2023-08-31T08:07:16.004" v="5983" actId="26606"/>
          <ac:spMkLst>
            <pc:docMk/>
            <pc:sldMk cId="1139872395" sldId="257"/>
            <ac:spMk id="5" creationId="{7C9F27A2-A6A5-BB8A-CBE9-2E5E124F8609}"/>
          </ac:spMkLst>
        </pc:spChg>
        <pc:spChg chg="add mod">
          <ac:chgData name="Gautam Raman" userId="5508ea7c88d4224f" providerId="LiveId" clId="{B67DA11C-29D3-4667-9F33-34D70088E179}" dt="2023-08-31T08:07:16.004" v="5983" actId="26606"/>
          <ac:spMkLst>
            <pc:docMk/>
            <pc:sldMk cId="1139872395" sldId="257"/>
            <ac:spMk id="6" creationId="{0CC4BE8B-61A8-73AB-CCBC-F9ECB399D697}"/>
          </ac:spMkLst>
        </pc:spChg>
        <pc:spChg chg="add del">
          <ac:chgData name="Gautam Raman" userId="5508ea7c88d4224f" providerId="LiveId" clId="{B67DA11C-29D3-4667-9F33-34D70088E179}" dt="2023-08-30T16:54:33.555" v="141" actId="26606"/>
          <ac:spMkLst>
            <pc:docMk/>
            <pc:sldMk cId="1139872395" sldId="257"/>
            <ac:spMk id="10" creationId="{90D01200-0224-43C5-AB38-FB4D16B73FB7}"/>
          </ac:spMkLst>
        </pc:spChg>
        <pc:spChg chg="add del">
          <ac:chgData name="Gautam Raman" userId="5508ea7c88d4224f" providerId="LiveId" clId="{B67DA11C-29D3-4667-9F33-34D70088E179}" dt="2023-08-30T16:54:33.555" v="141" actId="26606"/>
          <ac:spMkLst>
            <pc:docMk/>
            <pc:sldMk cId="1139872395" sldId="257"/>
            <ac:spMk id="12" creationId="{728A44A4-A002-4A88-9FC9-1D0566C97A47}"/>
          </ac:spMkLst>
        </pc:spChg>
        <pc:spChg chg="add del">
          <ac:chgData name="Gautam Raman" userId="5508ea7c88d4224f" providerId="LiveId" clId="{B67DA11C-29D3-4667-9F33-34D70088E179}" dt="2023-08-30T16:54:33.555" v="141" actId="26606"/>
          <ac:spMkLst>
            <pc:docMk/>
            <pc:sldMk cId="1139872395" sldId="257"/>
            <ac:spMk id="14" creationId="{3E7D5C7B-DD16-401B-85CE-4AAA2A4F5136}"/>
          </ac:spMkLst>
        </pc:spChg>
        <pc:spChg chg="add del">
          <ac:chgData name="Gautam Raman" userId="5508ea7c88d4224f" providerId="LiveId" clId="{B67DA11C-29D3-4667-9F33-34D70088E179}" dt="2023-08-31T03:11:53.164" v="2456" actId="26606"/>
          <ac:spMkLst>
            <pc:docMk/>
            <pc:sldMk cId="1139872395" sldId="257"/>
            <ac:spMk id="16" creationId="{98E79BE4-34FE-485A-98A5-92CE8F7C4743}"/>
          </ac:spMkLst>
        </pc:spChg>
        <pc:spChg chg="add del">
          <ac:chgData name="Gautam Raman" userId="5508ea7c88d4224f" providerId="LiveId" clId="{B67DA11C-29D3-4667-9F33-34D70088E179}" dt="2023-08-31T03:11:53.164" v="2456" actId="26606"/>
          <ac:spMkLst>
            <pc:docMk/>
            <pc:sldMk cId="1139872395" sldId="257"/>
            <ac:spMk id="17" creationId="{0288C6B4-AFC3-407F-A595-EFFD38D4CCAF}"/>
          </ac:spMkLst>
        </pc:spChg>
        <pc:spChg chg="add del">
          <ac:chgData name="Gautam Raman" userId="5508ea7c88d4224f" providerId="LiveId" clId="{B67DA11C-29D3-4667-9F33-34D70088E179}" dt="2023-08-31T03:11:53.164" v="2456" actId="26606"/>
          <ac:spMkLst>
            <pc:docMk/>
            <pc:sldMk cId="1139872395" sldId="257"/>
            <ac:spMk id="18" creationId="{7A5F0580-5EE9-419F-96EE-B6529EF6E7D0}"/>
          </ac:spMkLst>
        </pc:spChg>
        <pc:spChg chg="add del">
          <ac:chgData name="Gautam Raman" userId="5508ea7c88d4224f" providerId="LiveId" clId="{B67DA11C-29D3-4667-9F33-34D70088E179}" dt="2023-08-31T03:11:53.164" v="2456" actId="26606"/>
          <ac:spMkLst>
            <pc:docMk/>
            <pc:sldMk cId="1139872395" sldId="257"/>
            <ac:spMk id="19" creationId="{CF236821-17FE-429B-8D2C-08E13A64EA40}"/>
          </ac:spMkLst>
        </pc:spChg>
        <pc:spChg chg="add del">
          <ac:chgData name="Gautam Raman" userId="5508ea7c88d4224f" providerId="LiveId" clId="{B67DA11C-29D3-4667-9F33-34D70088E179}" dt="2023-08-31T03:11:53.164" v="2456" actId="26606"/>
          <ac:spMkLst>
            <pc:docMk/>
            <pc:sldMk cId="1139872395" sldId="257"/>
            <ac:spMk id="20" creationId="{C0BDBCD2-E081-43AB-9119-C55465E59757}"/>
          </ac:spMkLst>
        </pc:spChg>
        <pc:spChg chg="add del">
          <ac:chgData name="Gautam Raman" userId="5508ea7c88d4224f" providerId="LiveId" clId="{B67DA11C-29D3-4667-9F33-34D70088E179}" dt="2023-08-31T03:11:47.970" v="2451" actId="26606"/>
          <ac:spMkLst>
            <pc:docMk/>
            <pc:sldMk cId="1139872395" sldId="257"/>
            <ac:spMk id="1031" creationId="{385E1BDC-A9B0-4A87-82E3-F3187F69A802}"/>
          </ac:spMkLst>
        </pc:spChg>
        <pc:spChg chg="add del">
          <ac:chgData name="Gautam Raman" userId="5508ea7c88d4224f" providerId="LiveId" clId="{B67DA11C-29D3-4667-9F33-34D70088E179}" dt="2023-08-31T03:11:47.970" v="2451" actId="26606"/>
          <ac:spMkLst>
            <pc:docMk/>
            <pc:sldMk cId="1139872395" sldId="257"/>
            <ac:spMk id="1033" creationId="{0990C621-3B8B-4820-8328-D47EF7CE823C}"/>
          </ac:spMkLst>
        </pc:spChg>
        <pc:spChg chg="add del">
          <ac:chgData name="Gautam Raman" userId="5508ea7c88d4224f" providerId="LiveId" clId="{B67DA11C-29D3-4667-9F33-34D70088E179}" dt="2023-08-31T03:11:47.970" v="2451" actId="26606"/>
          <ac:spMkLst>
            <pc:docMk/>
            <pc:sldMk cId="1139872395" sldId="257"/>
            <ac:spMk id="1035" creationId="{C1A2385B-1D2A-4E17-84FA-6CB7F0AAE473}"/>
          </ac:spMkLst>
        </pc:spChg>
        <pc:spChg chg="add del">
          <ac:chgData name="Gautam Raman" userId="5508ea7c88d4224f" providerId="LiveId" clId="{B67DA11C-29D3-4667-9F33-34D70088E179}" dt="2023-08-31T03:11:47.970" v="2451" actId="26606"/>
          <ac:spMkLst>
            <pc:docMk/>
            <pc:sldMk cId="1139872395" sldId="257"/>
            <ac:spMk id="1037" creationId="{5E791F2F-79DB-4CC0-9FA1-001E3E91E8B7}"/>
          </ac:spMkLst>
        </pc:spChg>
        <pc:spChg chg="add del">
          <ac:chgData name="Gautam Raman" userId="5508ea7c88d4224f" providerId="LiveId" clId="{B67DA11C-29D3-4667-9F33-34D70088E179}" dt="2023-08-31T03:11:49.545" v="2453" actId="26606"/>
          <ac:spMkLst>
            <pc:docMk/>
            <pc:sldMk cId="1139872395" sldId="257"/>
            <ac:spMk id="1039" creationId="{385E1BDC-A9B0-4A87-82E3-F3187F69A802}"/>
          </ac:spMkLst>
        </pc:spChg>
        <pc:spChg chg="add del">
          <ac:chgData name="Gautam Raman" userId="5508ea7c88d4224f" providerId="LiveId" clId="{B67DA11C-29D3-4667-9F33-34D70088E179}" dt="2023-08-31T03:11:49.545" v="2453" actId="26606"/>
          <ac:spMkLst>
            <pc:docMk/>
            <pc:sldMk cId="1139872395" sldId="257"/>
            <ac:spMk id="1040" creationId="{0990C621-3B8B-4820-8328-D47EF7CE823C}"/>
          </ac:spMkLst>
        </pc:spChg>
        <pc:spChg chg="add del">
          <ac:chgData name="Gautam Raman" userId="5508ea7c88d4224f" providerId="LiveId" clId="{B67DA11C-29D3-4667-9F33-34D70088E179}" dt="2023-08-31T03:11:49.545" v="2453" actId="26606"/>
          <ac:spMkLst>
            <pc:docMk/>
            <pc:sldMk cId="1139872395" sldId="257"/>
            <ac:spMk id="1041" creationId="{C1A2385B-1D2A-4E17-84FA-6CB7F0AAE473}"/>
          </ac:spMkLst>
        </pc:spChg>
        <pc:spChg chg="add del">
          <ac:chgData name="Gautam Raman" userId="5508ea7c88d4224f" providerId="LiveId" clId="{B67DA11C-29D3-4667-9F33-34D70088E179}" dt="2023-08-31T03:11:49.545" v="2453" actId="26606"/>
          <ac:spMkLst>
            <pc:docMk/>
            <pc:sldMk cId="1139872395" sldId="257"/>
            <ac:spMk id="1042" creationId="{5E791F2F-79DB-4CC0-9FA1-001E3E91E8B7}"/>
          </ac:spMkLst>
        </pc:spChg>
        <pc:spChg chg="add del">
          <ac:chgData name="Gautam Raman" userId="5508ea7c88d4224f" providerId="LiveId" clId="{B67DA11C-29D3-4667-9F33-34D70088E179}" dt="2023-08-31T03:11:53.101" v="2455" actId="26606"/>
          <ac:spMkLst>
            <pc:docMk/>
            <pc:sldMk cId="1139872395" sldId="257"/>
            <ac:spMk id="1044" creationId="{6D24BC9E-AC6A-42EE-AFD8-B290720B841F}"/>
          </ac:spMkLst>
        </pc:spChg>
        <pc:spChg chg="add del">
          <ac:chgData name="Gautam Raman" userId="5508ea7c88d4224f" providerId="LiveId" clId="{B67DA11C-29D3-4667-9F33-34D70088E179}" dt="2023-08-31T03:11:53.101" v="2455" actId="26606"/>
          <ac:spMkLst>
            <pc:docMk/>
            <pc:sldMk cId="1139872395" sldId="257"/>
            <ac:spMk id="1045" creationId="{0990C621-3B8B-4820-8328-D47EF7CE823C}"/>
          </ac:spMkLst>
        </pc:spChg>
        <pc:spChg chg="add del">
          <ac:chgData name="Gautam Raman" userId="5508ea7c88d4224f" providerId="LiveId" clId="{B67DA11C-29D3-4667-9F33-34D70088E179}" dt="2023-08-31T03:11:53.101" v="2455" actId="26606"/>
          <ac:spMkLst>
            <pc:docMk/>
            <pc:sldMk cId="1139872395" sldId="257"/>
            <ac:spMk id="1046" creationId="{C1A2385B-1D2A-4E17-84FA-6CB7F0AAE473}"/>
          </ac:spMkLst>
        </pc:spChg>
        <pc:spChg chg="add del">
          <ac:chgData name="Gautam Raman" userId="5508ea7c88d4224f" providerId="LiveId" clId="{B67DA11C-29D3-4667-9F33-34D70088E179}" dt="2023-08-31T03:11:53.101" v="2455" actId="26606"/>
          <ac:spMkLst>
            <pc:docMk/>
            <pc:sldMk cId="1139872395" sldId="257"/>
            <ac:spMk id="1047" creationId="{5E791F2F-79DB-4CC0-9FA1-001E3E91E8B7}"/>
          </ac:spMkLst>
        </pc:spChg>
        <pc:spChg chg="add del">
          <ac:chgData name="Gautam Raman" userId="5508ea7c88d4224f" providerId="LiveId" clId="{B67DA11C-29D3-4667-9F33-34D70088E179}" dt="2023-08-31T08:07:16.004" v="5983" actId="26606"/>
          <ac:spMkLst>
            <pc:docMk/>
            <pc:sldMk cId="1139872395" sldId="257"/>
            <ac:spMk id="1049" creationId="{385E1BDC-A9B0-4A87-82E3-F3187F69A802}"/>
          </ac:spMkLst>
        </pc:spChg>
        <pc:spChg chg="add del">
          <ac:chgData name="Gautam Raman" userId="5508ea7c88d4224f" providerId="LiveId" clId="{B67DA11C-29D3-4667-9F33-34D70088E179}" dt="2023-08-31T08:07:16.004" v="5983" actId="26606"/>
          <ac:spMkLst>
            <pc:docMk/>
            <pc:sldMk cId="1139872395" sldId="257"/>
            <ac:spMk id="1050" creationId="{0990C621-3B8B-4820-8328-D47EF7CE823C}"/>
          </ac:spMkLst>
        </pc:spChg>
        <pc:spChg chg="add del">
          <ac:chgData name="Gautam Raman" userId="5508ea7c88d4224f" providerId="LiveId" clId="{B67DA11C-29D3-4667-9F33-34D70088E179}" dt="2023-08-31T08:07:16.004" v="5983" actId="26606"/>
          <ac:spMkLst>
            <pc:docMk/>
            <pc:sldMk cId="1139872395" sldId="257"/>
            <ac:spMk id="1051" creationId="{C1A2385B-1D2A-4E17-84FA-6CB7F0AAE473}"/>
          </ac:spMkLst>
        </pc:spChg>
        <pc:spChg chg="add del">
          <ac:chgData name="Gautam Raman" userId="5508ea7c88d4224f" providerId="LiveId" clId="{B67DA11C-29D3-4667-9F33-34D70088E179}" dt="2023-08-31T08:07:16.004" v="5983" actId="26606"/>
          <ac:spMkLst>
            <pc:docMk/>
            <pc:sldMk cId="1139872395" sldId="257"/>
            <ac:spMk id="1052" creationId="{5E791F2F-79DB-4CC0-9FA1-001E3E91E8B7}"/>
          </ac:spMkLst>
        </pc:spChg>
        <pc:spChg chg="add">
          <ac:chgData name="Gautam Raman" userId="5508ea7c88d4224f" providerId="LiveId" clId="{B67DA11C-29D3-4667-9F33-34D70088E179}" dt="2023-08-31T08:07:16.004" v="5983" actId="26606"/>
          <ac:spMkLst>
            <pc:docMk/>
            <pc:sldMk cId="1139872395" sldId="257"/>
            <ac:spMk id="1057" creationId="{0B9EE3F3-89B7-43C3-8651-C4C96830993D}"/>
          </ac:spMkLst>
        </pc:spChg>
        <pc:spChg chg="add">
          <ac:chgData name="Gautam Raman" userId="5508ea7c88d4224f" providerId="LiveId" clId="{B67DA11C-29D3-4667-9F33-34D70088E179}" dt="2023-08-31T08:07:16.004" v="5983" actId="26606"/>
          <ac:spMkLst>
            <pc:docMk/>
            <pc:sldMk cId="1139872395" sldId="257"/>
            <ac:spMk id="1059" creationId="{33AE4636-AEEC-45D6-84D4-7AC2DA48ECF8}"/>
          </ac:spMkLst>
        </pc:spChg>
        <pc:spChg chg="add">
          <ac:chgData name="Gautam Raman" userId="5508ea7c88d4224f" providerId="LiveId" clId="{B67DA11C-29D3-4667-9F33-34D70088E179}" dt="2023-08-31T08:07:16.004" v="5983" actId="26606"/>
          <ac:spMkLst>
            <pc:docMk/>
            <pc:sldMk cId="1139872395" sldId="257"/>
            <ac:spMk id="1061" creationId="{8D9CE0F4-2EB2-4F1F-8AAC-DB3571D9FE10}"/>
          </ac:spMkLst>
        </pc:spChg>
        <pc:graphicFrameChg chg="add mod ord modGraphic">
          <ac:chgData name="Gautam Raman" userId="5508ea7c88d4224f" providerId="LiveId" clId="{B67DA11C-29D3-4667-9F33-34D70088E179}" dt="2023-08-31T08:07:16.004" v="5983" actId="26606"/>
          <ac:graphicFrameMkLst>
            <pc:docMk/>
            <pc:sldMk cId="1139872395" sldId="257"/>
            <ac:graphicFrameMk id="4" creationId="{96CA82F3-8971-77E9-EAC0-1B3C624DE993}"/>
          </ac:graphicFrameMkLst>
        </pc:graphicFrameChg>
        <pc:picChg chg="add del mod ord">
          <ac:chgData name="Gautam Raman" userId="5508ea7c88d4224f" providerId="LiveId" clId="{B67DA11C-29D3-4667-9F33-34D70088E179}" dt="2023-08-31T08:06:36.380" v="5982" actId="478"/>
          <ac:picMkLst>
            <pc:docMk/>
            <pc:sldMk cId="1139872395" sldId="257"/>
            <ac:picMk id="1026" creationId="{57DF28D2-E655-A9CF-52F8-4A481A35C8D6}"/>
          </ac:picMkLst>
        </pc:picChg>
      </pc:sldChg>
      <pc:sldChg chg="new del">
        <pc:chgData name="Gautam Raman" userId="5508ea7c88d4224f" providerId="LiveId" clId="{B67DA11C-29D3-4667-9F33-34D70088E179}" dt="2023-08-30T14:36:24.980" v="1" actId="680"/>
        <pc:sldMkLst>
          <pc:docMk/>
          <pc:sldMk cId="2568976635" sldId="257"/>
        </pc:sldMkLst>
      </pc:sldChg>
      <pc:sldChg chg="addSp delSp modSp new mod ord setBg">
        <pc:chgData name="Gautam Raman" userId="5508ea7c88d4224f" providerId="LiveId" clId="{B67DA11C-29D3-4667-9F33-34D70088E179}" dt="2023-08-31T03:18:33.613" v="2632" actId="113"/>
        <pc:sldMkLst>
          <pc:docMk/>
          <pc:sldMk cId="3174861105" sldId="258"/>
        </pc:sldMkLst>
        <pc:spChg chg="mod">
          <ac:chgData name="Gautam Raman" userId="5508ea7c88d4224f" providerId="LiveId" clId="{B67DA11C-29D3-4667-9F33-34D70088E179}" dt="2023-08-31T02:37:16.688" v="1961" actId="26606"/>
          <ac:spMkLst>
            <pc:docMk/>
            <pc:sldMk cId="3174861105" sldId="258"/>
            <ac:spMk id="2" creationId="{74E64EDA-E1CE-3C6E-B675-9ACD63A1D9CB}"/>
          </ac:spMkLst>
        </pc:spChg>
        <pc:spChg chg="del">
          <ac:chgData name="Gautam Raman" userId="5508ea7c88d4224f" providerId="LiveId" clId="{B67DA11C-29D3-4667-9F33-34D70088E179}" dt="2023-08-30T17:13:07.145" v="210" actId="478"/>
          <ac:spMkLst>
            <pc:docMk/>
            <pc:sldMk cId="3174861105" sldId="258"/>
            <ac:spMk id="3" creationId="{B1B586C2-CFDF-A7FF-301F-B5C37E5B3A21}"/>
          </ac:spMkLst>
        </pc:spChg>
        <pc:spChg chg="add mod">
          <ac:chgData name="Gautam Raman" userId="5508ea7c88d4224f" providerId="LiveId" clId="{B67DA11C-29D3-4667-9F33-34D70088E179}" dt="2023-08-31T02:37:28.925" v="1962" actId="1076"/>
          <ac:spMkLst>
            <pc:docMk/>
            <pc:sldMk cId="3174861105" sldId="258"/>
            <ac:spMk id="4" creationId="{1BA0AA7C-D267-3ED0-33BF-A61C87F6CA73}"/>
          </ac:spMkLst>
        </pc:spChg>
        <pc:spChg chg="add mod">
          <ac:chgData name="Gautam Raman" userId="5508ea7c88d4224f" providerId="LiveId" clId="{B67DA11C-29D3-4667-9F33-34D70088E179}" dt="2023-08-31T02:37:28.925" v="1962" actId="1076"/>
          <ac:spMkLst>
            <pc:docMk/>
            <pc:sldMk cId="3174861105" sldId="258"/>
            <ac:spMk id="7" creationId="{A9349CA8-CD16-5AB7-54AC-22330E61737A}"/>
          </ac:spMkLst>
        </pc:spChg>
        <pc:spChg chg="add mod">
          <ac:chgData name="Gautam Raman" userId="5508ea7c88d4224f" providerId="LiveId" clId="{B67DA11C-29D3-4667-9F33-34D70088E179}" dt="2023-08-31T02:37:28.925" v="1962" actId="1076"/>
          <ac:spMkLst>
            <pc:docMk/>
            <pc:sldMk cId="3174861105" sldId="258"/>
            <ac:spMk id="9" creationId="{E56E1C9F-4FA6-2012-FFF5-30104398EC3A}"/>
          </ac:spMkLst>
        </pc:spChg>
        <pc:spChg chg="add mod">
          <ac:chgData name="Gautam Raman" userId="5508ea7c88d4224f" providerId="LiveId" clId="{B67DA11C-29D3-4667-9F33-34D70088E179}" dt="2023-08-31T02:37:28.925" v="1962" actId="1076"/>
          <ac:spMkLst>
            <pc:docMk/>
            <pc:sldMk cId="3174861105" sldId="258"/>
            <ac:spMk id="11" creationId="{CCFA3ABA-4608-D680-7489-B31C08CBC544}"/>
          </ac:spMkLst>
        </pc:spChg>
        <pc:spChg chg="add mod">
          <ac:chgData name="Gautam Raman" userId="5508ea7c88d4224f" providerId="LiveId" clId="{B67DA11C-29D3-4667-9F33-34D70088E179}" dt="2023-08-31T03:18:33.613" v="2632" actId="113"/>
          <ac:spMkLst>
            <pc:docMk/>
            <pc:sldMk cId="3174861105" sldId="258"/>
            <ac:spMk id="14" creationId="{4CE1A2F6-02D1-E44E-9C2A-F9C3843B7D85}"/>
          </ac:spMkLst>
        </pc:spChg>
        <pc:spChg chg="add">
          <ac:chgData name="Gautam Raman" userId="5508ea7c88d4224f" providerId="LiveId" clId="{B67DA11C-29D3-4667-9F33-34D70088E179}" dt="2023-08-31T02:37:16.688" v="1961" actId="26606"/>
          <ac:spMkLst>
            <pc:docMk/>
            <pc:sldMk cId="3174861105" sldId="258"/>
            <ac:spMk id="2055" creationId="{2C9A9DA9-7DC8-488B-A882-123947B0F3D9}"/>
          </ac:spMkLst>
        </pc:spChg>
        <pc:spChg chg="add">
          <ac:chgData name="Gautam Raman" userId="5508ea7c88d4224f" providerId="LiveId" clId="{B67DA11C-29D3-4667-9F33-34D70088E179}" dt="2023-08-31T02:37:16.688" v="1961" actId="26606"/>
          <ac:spMkLst>
            <pc:docMk/>
            <pc:sldMk cId="3174861105" sldId="258"/>
            <ac:spMk id="2057" creationId="{57F6BDD4-E066-4008-8011-6CC31AEB4556}"/>
          </ac:spMkLst>
        </pc:spChg>
        <pc:spChg chg="add">
          <ac:chgData name="Gautam Raman" userId="5508ea7c88d4224f" providerId="LiveId" clId="{B67DA11C-29D3-4667-9F33-34D70088E179}" dt="2023-08-31T02:37:16.688" v="1961" actId="26606"/>
          <ac:spMkLst>
            <pc:docMk/>
            <pc:sldMk cId="3174861105" sldId="258"/>
            <ac:spMk id="2059" creationId="{2711A8FB-68FC-45FC-B01E-38F809E2D439}"/>
          </ac:spMkLst>
        </pc:spChg>
        <pc:spChg chg="add">
          <ac:chgData name="Gautam Raman" userId="5508ea7c88d4224f" providerId="LiveId" clId="{B67DA11C-29D3-4667-9F33-34D70088E179}" dt="2023-08-31T02:37:16.688" v="1961" actId="26606"/>
          <ac:spMkLst>
            <pc:docMk/>
            <pc:sldMk cId="3174861105" sldId="258"/>
            <ac:spMk id="2061" creationId="{2A865FE3-5FC9-4049-87CF-30019C46C0F5}"/>
          </ac:spMkLst>
        </pc:spChg>
        <pc:grpChg chg="add mod ord">
          <ac:chgData name="Gautam Raman" userId="5508ea7c88d4224f" providerId="LiveId" clId="{B67DA11C-29D3-4667-9F33-34D70088E179}" dt="2023-08-31T02:37:28.925" v="1962" actId="1076"/>
          <ac:grpSpMkLst>
            <pc:docMk/>
            <pc:sldMk cId="3174861105" sldId="258"/>
            <ac:grpSpMk id="13" creationId="{AFA6A97C-29DD-0B2A-C05F-3C7758051F00}"/>
          </ac:grpSpMkLst>
        </pc:grpChg>
        <pc:picChg chg="add mod">
          <ac:chgData name="Gautam Raman" userId="5508ea7c88d4224f" providerId="LiveId" clId="{B67DA11C-29D3-4667-9F33-34D70088E179}" dt="2023-08-31T02:37:28.925" v="1962" actId="1076"/>
          <ac:picMkLst>
            <pc:docMk/>
            <pc:sldMk cId="3174861105" sldId="258"/>
            <ac:picMk id="6" creationId="{5E03197F-9D01-C11F-CEFF-FFCA4C14A1AF}"/>
          </ac:picMkLst>
        </pc:picChg>
        <pc:picChg chg="add mod">
          <ac:chgData name="Gautam Raman" userId="5508ea7c88d4224f" providerId="LiveId" clId="{B67DA11C-29D3-4667-9F33-34D70088E179}" dt="2023-08-31T02:37:28.925" v="1962" actId="1076"/>
          <ac:picMkLst>
            <pc:docMk/>
            <pc:sldMk cId="3174861105" sldId="258"/>
            <ac:picMk id="8" creationId="{168425C4-537A-F144-7EE3-421D363BF6E6}"/>
          </ac:picMkLst>
        </pc:picChg>
        <pc:picChg chg="add mod">
          <ac:chgData name="Gautam Raman" userId="5508ea7c88d4224f" providerId="LiveId" clId="{B67DA11C-29D3-4667-9F33-34D70088E179}" dt="2023-08-31T02:37:28.925" v="1962" actId="1076"/>
          <ac:picMkLst>
            <pc:docMk/>
            <pc:sldMk cId="3174861105" sldId="258"/>
            <ac:picMk id="10" creationId="{F18E777C-DC53-E150-8EFD-3B4D16D39A1B}"/>
          </ac:picMkLst>
        </pc:picChg>
        <pc:picChg chg="add mod">
          <ac:chgData name="Gautam Raman" userId="5508ea7c88d4224f" providerId="LiveId" clId="{B67DA11C-29D3-4667-9F33-34D70088E179}" dt="2023-08-31T02:37:28.925" v="1962" actId="1076"/>
          <ac:picMkLst>
            <pc:docMk/>
            <pc:sldMk cId="3174861105" sldId="258"/>
            <ac:picMk id="12" creationId="{D2C1CBB3-D1C6-9144-1242-6623A2CF78E8}"/>
          </ac:picMkLst>
        </pc:picChg>
        <pc:picChg chg="add del mod">
          <ac:chgData name="Gautam Raman" userId="5508ea7c88d4224f" providerId="LiveId" clId="{B67DA11C-29D3-4667-9F33-34D70088E179}" dt="2023-08-31T02:37:28.925" v="1962" actId="1076"/>
          <ac:picMkLst>
            <pc:docMk/>
            <pc:sldMk cId="3174861105" sldId="258"/>
            <ac:picMk id="2050" creationId="{2E9DEEAD-3527-F305-7DF8-5AAB0D8FA7DD}"/>
          </ac:picMkLst>
        </pc:picChg>
      </pc:sldChg>
      <pc:sldChg chg="addSp delSp modSp add mod setBg">
        <pc:chgData name="Gautam Raman" userId="5508ea7c88d4224f" providerId="LiveId" clId="{B67DA11C-29D3-4667-9F33-34D70088E179}" dt="2023-08-31T02:37:54.956" v="1963"/>
        <pc:sldMkLst>
          <pc:docMk/>
          <pc:sldMk cId="24279582" sldId="259"/>
        </pc:sldMkLst>
        <pc:spChg chg="mod">
          <ac:chgData name="Gautam Raman" userId="5508ea7c88d4224f" providerId="LiveId" clId="{B67DA11C-29D3-4667-9F33-34D70088E179}" dt="2023-08-31T02:27:19.786" v="1765" actId="26606"/>
          <ac:spMkLst>
            <pc:docMk/>
            <pc:sldMk cId="24279582" sldId="259"/>
            <ac:spMk id="2" creationId="{74E64EDA-E1CE-3C6E-B675-9ACD63A1D9CB}"/>
          </ac:spMkLst>
        </pc:spChg>
        <pc:spChg chg="add mod">
          <ac:chgData name="Gautam Raman" userId="5508ea7c88d4224f" providerId="LiveId" clId="{B67DA11C-29D3-4667-9F33-34D70088E179}" dt="2023-08-31T02:27:28.756" v="1766" actId="1076"/>
          <ac:spMkLst>
            <pc:docMk/>
            <pc:sldMk cId="24279582" sldId="259"/>
            <ac:spMk id="3" creationId="{C7E2D2EB-BFD1-33F2-5EC9-98ACEB530B93}"/>
          </ac:spMkLst>
        </pc:spChg>
        <pc:spChg chg="add mod">
          <ac:chgData name="Gautam Raman" userId="5508ea7c88d4224f" providerId="LiveId" clId="{B67DA11C-29D3-4667-9F33-34D70088E179}" dt="2023-08-31T02:27:52.402" v="1770" actId="20577"/>
          <ac:spMkLst>
            <pc:docMk/>
            <pc:sldMk cId="24279582" sldId="259"/>
            <ac:spMk id="14" creationId="{0C6DD089-F94E-361C-C2B3-60C88AE08D70}"/>
          </ac:spMkLst>
        </pc:spChg>
        <pc:spChg chg="add del">
          <ac:chgData name="Gautam Raman" userId="5508ea7c88d4224f" providerId="LiveId" clId="{B67DA11C-29D3-4667-9F33-34D70088E179}" dt="2023-08-31T02:27:19.771" v="1764" actId="26606"/>
          <ac:spMkLst>
            <pc:docMk/>
            <pc:sldMk cId="24279582" sldId="259"/>
            <ac:spMk id="3079" creationId="{0288C6B4-AFC3-407F-A595-EFFD38D4CCAF}"/>
          </ac:spMkLst>
        </pc:spChg>
        <pc:spChg chg="add del">
          <ac:chgData name="Gautam Raman" userId="5508ea7c88d4224f" providerId="LiveId" clId="{B67DA11C-29D3-4667-9F33-34D70088E179}" dt="2023-08-31T02:27:19.771" v="1764" actId="26606"/>
          <ac:spMkLst>
            <pc:docMk/>
            <pc:sldMk cId="24279582" sldId="259"/>
            <ac:spMk id="3081" creationId="{CF236821-17FE-429B-8D2C-08E13A64EA40}"/>
          </ac:spMkLst>
        </pc:spChg>
        <pc:spChg chg="add del">
          <ac:chgData name="Gautam Raman" userId="5508ea7c88d4224f" providerId="LiveId" clId="{B67DA11C-29D3-4667-9F33-34D70088E179}" dt="2023-08-31T02:27:19.771" v="1764" actId="26606"/>
          <ac:spMkLst>
            <pc:docMk/>
            <pc:sldMk cId="24279582" sldId="259"/>
            <ac:spMk id="3083" creationId="{C0BDBCD2-E081-43AB-9119-C55465E59757}"/>
          </ac:spMkLst>
        </pc:spChg>
        <pc:spChg chg="add del">
          <ac:chgData name="Gautam Raman" userId="5508ea7c88d4224f" providerId="LiveId" clId="{B67DA11C-29D3-4667-9F33-34D70088E179}" dt="2023-08-31T02:27:19.771" v="1764" actId="26606"/>
          <ac:spMkLst>
            <pc:docMk/>
            <pc:sldMk cId="24279582" sldId="259"/>
            <ac:spMk id="3085" creationId="{98E79BE4-34FE-485A-98A5-92CE8F7C4743}"/>
          </ac:spMkLst>
        </pc:spChg>
        <pc:spChg chg="add del">
          <ac:chgData name="Gautam Raman" userId="5508ea7c88d4224f" providerId="LiveId" clId="{B67DA11C-29D3-4667-9F33-34D70088E179}" dt="2023-08-31T02:27:19.771" v="1764" actId="26606"/>
          <ac:spMkLst>
            <pc:docMk/>
            <pc:sldMk cId="24279582" sldId="259"/>
            <ac:spMk id="3087" creationId="{7A5F0580-5EE9-419F-96EE-B6529EF6E7D0}"/>
          </ac:spMkLst>
        </pc:spChg>
        <pc:spChg chg="add">
          <ac:chgData name="Gautam Raman" userId="5508ea7c88d4224f" providerId="LiveId" clId="{B67DA11C-29D3-4667-9F33-34D70088E179}" dt="2023-08-31T02:27:19.786" v="1765" actId="26606"/>
          <ac:spMkLst>
            <pc:docMk/>
            <pc:sldMk cId="24279582" sldId="259"/>
            <ac:spMk id="3089" creationId="{2C9A9DA9-7DC8-488B-A882-123947B0F3D9}"/>
          </ac:spMkLst>
        </pc:spChg>
        <pc:spChg chg="add">
          <ac:chgData name="Gautam Raman" userId="5508ea7c88d4224f" providerId="LiveId" clId="{B67DA11C-29D3-4667-9F33-34D70088E179}" dt="2023-08-31T02:27:19.786" v="1765" actId="26606"/>
          <ac:spMkLst>
            <pc:docMk/>
            <pc:sldMk cId="24279582" sldId="259"/>
            <ac:spMk id="3090" creationId="{57F6BDD4-E066-4008-8011-6CC31AEB4556}"/>
          </ac:spMkLst>
        </pc:spChg>
        <pc:spChg chg="add">
          <ac:chgData name="Gautam Raman" userId="5508ea7c88d4224f" providerId="LiveId" clId="{B67DA11C-29D3-4667-9F33-34D70088E179}" dt="2023-08-31T02:27:19.786" v="1765" actId="26606"/>
          <ac:spMkLst>
            <pc:docMk/>
            <pc:sldMk cId="24279582" sldId="259"/>
            <ac:spMk id="3091" creationId="{2711A8FB-68FC-45FC-B01E-38F809E2D439}"/>
          </ac:spMkLst>
        </pc:spChg>
        <pc:spChg chg="add">
          <ac:chgData name="Gautam Raman" userId="5508ea7c88d4224f" providerId="LiveId" clId="{B67DA11C-29D3-4667-9F33-34D70088E179}" dt="2023-08-31T02:27:19.786" v="1765" actId="26606"/>
          <ac:spMkLst>
            <pc:docMk/>
            <pc:sldMk cId="24279582" sldId="259"/>
            <ac:spMk id="3092" creationId="{2A865FE3-5FC9-4049-87CF-30019C46C0F5}"/>
          </ac:spMkLst>
        </pc:spChg>
        <pc:grpChg chg="add mod ord">
          <ac:chgData name="Gautam Raman" userId="5508ea7c88d4224f" providerId="LiveId" clId="{B67DA11C-29D3-4667-9F33-34D70088E179}" dt="2023-08-31T02:33:11.890" v="1782" actId="167"/>
          <ac:grpSpMkLst>
            <pc:docMk/>
            <pc:sldMk cId="24279582" sldId="259"/>
            <ac:grpSpMk id="5" creationId="{90BE8400-6DDE-5B8A-CE84-A8131D8E2B80}"/>
          </ac:grpSpMkLst>
        </pc:grpChg>
        <pc:grpChg chg="del">
          <ac:chgData name="Gautam Raman" userId="5508ea7c88d4224f" providerId="LiveId" clId="{B67DA11C-29D3-4667-9F33-34D70088E179}" dt="2023-08-30T17:30:22.511" v="334" actId="478"/>
          <ac:grpSpMkLst>
            <pc:docMk/>
            <pc:sldMk cId="24279582" sldId="259"/>
            <ac:grpSpMk id="13" creationId="{AFA6A97C-29DD-0B2A-C05F-3C7758051F00}"/>
          </ac:grpSpMkLst>
        </pc:grpChg>
        <pc:picChg chg="add del mod">
          <ac:chgData name="Gautam Raman" userId="5508ea7c88d4224f" providerId="LiveId" clId="{B67DA11C-29D3-4667-9F33-34D70088E179}" dt="2023-08-31T02:27:28.756" v="1766" actId="1076"/>
          <ac:picMkLst>
            <pc:docMk/>
            <pc:sldMk cId="24279582" sldId="259"/>
            <ac:picMk id="3074" creationId="{A8F36A67-5362-192D-8543-E47831955838}"/>
          </ac:picMkLst>
        </pc:picChg>
        <pc:picChg chg="add del mod">
          <ac:chgData name="Gautam Raman" userId="5508ea7c88d4224f" providerId="LiveId" clId="{B67DA11C-29D3-4667-9F33-34D70088E179}" dt="2023-08-31T02:31:59.857" v="1774" actId="21"/>
          <ac:picMkLst>
            <pc:docMk/>
            <pc:sldMk cId="24279582" sldId="259"/>
            <ac:picMk id="3076" creationId="{AA423EB8-6E52-DE0B-7AEC-F04C0BB4EC63}"/>
          </ac:picMkLst>
        </pc:picChg>
      </pc:sldChg>
      <pc:sldChg chg="delSp modSp add del mod">
        <pc:chgData name="Gautam Raman" userId="5508ea7c88d4224f" providerId="LiveId" clId="{B67DA11C-29D3-4667-9F33-34D70088E179}" dt="2023-08-31T02:55:27.608" v="1964" actId="2696"/>
        <pc:sldMkLst>
          <pc:docMk/>
          <pc:sldMk cId="850910056" sldId="260"/>
        </pc:sldMkLst>
        <pc:spChg chg="mod">
          <ac:chgData name="Gautam Raman" userId="5508ea7c88d4224f" providerId="LiveId" clId="{B67DA11C-29D3-4667-9F33-34D70088E179}" dt="2023-08-30T17:46:12.698" v="486" actId="255"/>
          <ac:spMkLst>
            <pc:docMk/>
            <pc:sldMk cId="850910056" sldId="260"/>
            <ac:spMk id="2" creationId="{74E64EDA-E1CE-3C6E-B675-9ACD63A1D9CB}"/>
          </ac:spMkLst>
        </pc:spChg>
        <pc:grpChg chg="del">
          <ac:chgData name="Gautam Raman" userId="5508ea7c88d4224f" providerId="LiveId" clId="{B67DA11C-29D3-4667-9F33-34D70088E179}" dt="2023-08-30T17:44:16.437" v="377" actId="478"/>
          <ac:grpSpMkLst>
            <pc:docMk/>
            <pc:sldMk cId="850910056" sldId="260"/>
            <ac:grpSpMk id="13" creationId="{AFA6A97C-29DD-0B2A-C05F-3C7758051F00}"/>
          </ac:grpSpMkLst>
        </pc:grpChg>
      </pc:sldChg>
      <pc:sldChg chg="addSp delSp modSp add del mod">
        <pc:chgData name="Gautam Raman" userId="5508ea7c88d4224f" providerId="LiveId" clId="{B67DA11C-29D3-4667-9F33-34D70088E179}" dt="2023-08-31T03:48:33.381" v="3049" actId="2696"/>
        <pc:sldMkLst>
          <pc:docMk/>
          <pc:sldMk cId="242237481" sldId="261"/>
        </pc:sldMkLst>
        <pc:spChg chg="mod">
          <ac:chgData name="Gautam Raman" userId="5508ea7c88d4224f" providerId="LiveId" clId="{B67DA11C-29D3-4667-9F33-34D70088E179}" dt="2023-08-31T03:15:09.948" v="2558" actId="20577"/>
          <ac:spMkLst>
            <pc:docMk/>
            <pc:sldMk cId="242237481" sldId="261"/>
            <ac:spMk id="2" creationId="{74E64EDA-E1CE-3C6E-B675-9ACD63A1D9CB}"/>
          </ac:spMkLst>
        </pc:spChg>
        <pc:picChg chg="add del mod">
          <ac:chgData name="Gautam Raman" userId="5508ea7c88d4224f" providerId="LiveId" clId="{B67DA11C-29D3-4667-9F33-34D70088E179}" dt="2023-08-30T18:50:07.173" v="661" actId="478"/>
          <ac:picMkLst>
            <pc:docMk/>
            <pc:sldMk cId="242237481" sldId="261"/>
            <ac:picMk id="4098" creationId="{A84369E2-BF31-4C19-0E0C-CED82AAD0A8C}"/>
          </ac:picMkLst>
        </pc:picChg>
      </pc:sldChg>
      <pc:sldChg chg="delSp modSp add del mod ord">
        <pc:chgData name="Gautam Raman" userId="5508ea7c88d4224f" providerId="LiveId" clId="{B67DA11C-29D3-4667-9F33-34D70088E179}" dt="2023-08-31T01:23:33.109" v="746" actId="2696"/>
        <pc:sldMkLst>
          <pc:docMk/>
          <pc:sldMk cId="2490003169" sldId="262"/>
        </pc:sldMkLst>
        <pc:spChg chg="mod">
          <ac:chgData name="Gautam Raman" userId="5508ea7c88d4224f" providerId="LiveId" clId="{B67DA11C-29D3-4667-9F33-34D70088E179}" dt="2023-08-30T18:48:52.405" v="600" actId="20577"/>
          <ac:spMkLst>
            <pc:docMk/>
            <pc:sldMk cId="2490003169" sldId="262"/>
            <ac:spMk id="2" creationId="{74E64EDA-E1CE-3C6E-B675-9ACD63A1D9CB}"/>
          </ac:spMkLst>
        </pc:spChg>
        <pc:spChg chg="del">
          <ac:chgData name="Gautam Raman" userId="5508ea7c88d4224f" providerId="LiveId" clId="{B67DA11C-29D3-4667-9F33-34D70088E179}" dt="2023-08-30T18:48:56.550" v="602" actId="478"/>
          <ac:spMkLst>
            <pc:docMk/>
            <pc:sldMk cId="2490003169" sldId="262"/>
            <ac:spMk id="3" creationId="{C7E2D2EB-BFD1-33F2-5EC9-98ACEB530B93}"/>
          </ac:spMkLst>
        </pc:spChg>
        <pc:picChg chg="del">
          <ac:chgData name="Gautam Raman" userId="5508ea7c88d4224f" providerId="LiveId" clId="{B67DA11C-29D3-4667-9F33-34D70088E179}" dt="2023-08-30T18:48:54.616" v="601" actId="478"/>
          <ac:picMkLst>
            <pc:docMk/>
            <pc:sldMk cId="2490003169" sldId="262"/>
            <ac:picMk id="3074" creationId="{A8F36A67-5362-192D-8543-E47831955838}"/>
          </ac:picMkLst>
        </pc:picChg>
      </pc:sldChg>
      <pc:sldChg chg="add del">
        <pc:chgData name="Gautam Raman" userId="5508ea7c88d4224f" providerId="LiveId" clId="{B67DA11C-29D3-4667-9F33-34D70088E179}" dt="2023-08-30T18:48:32.552" v="514" actId="2890"/>
        <pc:sldMkLst>
          <pc:docMk/>
          <pc:sldMk cId="3095380213" sldId="262"/>
        </pc:sldMkLst>
      </pc:sldChg>
      <pc:sldChg chg="modSp add del mod">
        <pc:chgData name="Gautam Raman" userId="5508ea7c88d4224f" providerId="LiveId" clId="{B67DA11C-29D3-4667-9F33-34D70088E179}" dt="2023-08-31T02:14:12.215" v="1162" actId="2696"/>
        <pc:sldMkLst>
          <pc:docMk/>
          <pc:sldMk cId="1697538614" sldId="263"/>
        </pc:sldMkLst>
        <pc:spChg chg="mod">
          <ac:chgData name="Gautam Raman" userId="5508ea7c88d4224f" providerId="LiveId" clId="{B67DA11C-29D3-4667-9F33-34D70088E179}" dt="2023-08-30T18:49:12.553" v="648" actId="20577"/>
          <ac:spMkLst>
            <pc:docMk/>
            <pc:sldMk cId="1697538614" sldId="263"/>
            <ac:spMk id="2" creationId="{74E64EDA-E1CE-3C6E-B675-9ACD63A1D9CB}"/>
          </ac:spMkLst>
        </pc:spChg>
      </pc:sldChg>
      <pc:sldChg chg="addSp delSp modSp add mod setBg">
        <pc:chgData name="Gautam Raman" userId="5508ea7c88d4224f" providerId="LiveId" clId="{B67DA11C-29D3-4667-9F33-34D70088E179}" dt="2023-08-31T06:56:06.782" v="5712" actId="20577"/>
        <pc:sldMkLst>
          <pc:docMk/>
          <pc:sldMk cId="273905601" sldId="264"/>
        </pc:sldMkLst>
        <pc:spChg chg="mod">
          <ac:chgData name="Gautam Raman" userId="5508ea7c88d4224f" providerId="LiveId" clId="{B67DA11C-29D3-4667-9F33-34D70088E179}" dt="2023-08-31T04:59:47.938" v="5015" actId="26606"/>
          <ac:spMkLst>
            <pc:docMk/>
            <pc:sldMk cId="273905601" sldId="264"/>
            <ac:spMk id="2" creationId="{74E64EDA-E1CE-3C6E-B675-9ACD63A1D9CB}"/>
          </ac:spMkLst>
        </pc:spChg>
        <pc:spChg chg="add mod">
          <ac:chgData name="Gautam Raman" userId="5508ea7c88d4224f" providerId="LiveId" clId="{B67DA11C-29D3-4667-9F33-34D70088E179}" dt="2023-08-31T04:56:58.151" v="4848" actId="1076"/>
          <ac:spMkLst>
            <pc:docMk/>
            <pc:sldMk cId="273905601" sldId="264"/>
            <ac:spMk id="3" creationId="{D2E72469-3E72-9A59-293E-806C142A09D3}"/>
          </ac:spMkLst>
        </pc:spChg>
        <pc:spChg chg="add mod">
          <ac:chgData name="Gautam Raman" userId="5508ea7c88d4224f" providerId="LiveId" clId="{B67DA11C-29D3-4667-9F33-34D70088E179}" dt="2023-08-31T04:56:58.151" v="4848" actId="1076"/>
          <ac:spMkLst>
            <pc:docMk/>
            <pc:sldMk cId="273905601" sldId="264"/>
            <ac:spMk id="4" creationId="{AFCBE82E-B670-3CB7-92D3-E9B72CEF6225}"/>
          </ac:spMkLst>
        </pc:spChg>
        <pc:spChg chg="add del mod">
          <ac:chgData name="Gautam Raman" userId="5508ea7c88d4224f" providerId="LiveId" clId="{B67DA11C-29D3-4667-9F33-34D70088E179}" dt="2023-08-31T04:50:21.690" v="4573" actId="26606"/>
          <ac:spMkLst>
            <pc:docMk/>
            <pc:sldMk cId="273905601" sldId="264"/>
            <ac:spMk id="5" creationId="{095D4ABF-250E-FA82-E2DE-7B0FEA368C4B}"/>
          </ac:spMkLst>
        </pc:spChg>
        <pc:spChg chg="add del">
          <ac:chgData name="Gautam Raman" userId="5508ea7c88d4224f" providerId="LiveId" clId="{B67DA11C-29D3-4667-9F33-34D70088E179}" dt="2023-08-31T04:59:47.938" v="5015" actId="26606"/>
          <ac:spMkLst>
            <pc:docMk/>
            <pc:sldMk cId="273905601" sldId="264"/>
            <ac:spMk id="4103" creationId="{AFF8D2E5-2C4E-47B1-930B-6C82B7C31331}"/>
          </ac:spMkLst>
        </pc:spChg>
        <pc:spChg chg="add del">
          <ac:chgData name="Gautam Raman" userId="5508ea7c88d4224f" providerId="LiveId" clId="{B67DA11C-29D3-4667-9F33-34D70088E179}" dt="2023-08-31T04:59:47.938" v="5015" actId="26606"/>
          <ac:spMkLst>
            <pc:docMk/>
            <pc:sldMk cId="273905601" sldId="264"/>
            <ac:spMk id="4105" creationId="{801E4ADA-0EA9-4930-846E-3C11E8BED6DD}"/>
          </ac:spMkLst>
        </pc:spChg>
        <pc:spChg chg="add mod">
          <ac:chgData name="Gautam Raman" userId="5508ea7c88d4224f" providerId="LiveId" clId="{B67DA11C-29D3-4667-9F33-34D70088E179}" dt="2023-08-31T06:56:06.782" v="5712" actId="20577"/>
          <ac:spMkLst>
            <pc:docMk/>
            <pc:sldMk cId="273905601" sldId="264"/>
            <ac:spMk id="4106" creationId="{095D4ABF-250E-FA82-E2DE-7B0FEA368C4B}"/>
          </ac:spMkLst>
        </pc:spChg>
        <pc:spChg chg="add del">
          <ac:chgData name="Gautam Raman" userId="5508ea7c88d4224f" providerId="LiveId" clId="{B67DA11C-29D3-4667-9F33-34D70088E179}" dt="2023-08-31T04:59:47.938" v="5015" actId="26606"/>
          <ac:spMkLst>
            <pc:docMk/>
            <pc:sldMk cId="273905601" sldId="264"/>
            <ac:spMk id="4107" creationId="{FB92FFCE-0C90-454E-AA25-D4EE9A6C39C5}"/>
          </ac:spMkLst>
        </pc:spChg>
        <pc:spChg chg="add del">
          <ac:chgData name="Gautam Raman" userId="5508ea7c88d4224f" providerId="LiveId" clId="{B67DA11C-29D3-4667-9F33-34D70088E179}" dt="2023-08-31T04:59:47.938" v="5015" actId="26606"/>
          <ac:spMkLst>
            <pc:docMk/>
            <pc:sldMk cId="273905601" sldId="264"/>
            <ac:spMk id="4112" creationId="{2C9A9DA9-7DC8-488B-A882-123947B0F3D9}"/>
          </ac:spMkLst>
        </pc:spChg>
        <pc:spChg chg="add del">
          <ac:chgData name="Gautam Raman" userId="5508ea7c88d4224f" providerId="LiveId" clId="{B67DA11C-29D3-4667-9F33-34D70088E179}" dt="2023-08-31T04:59:47.938" v="5015" actId="26606"/>
          <ac:spMkLst>
            <pc:docMk/>
            <pc:sldMk cId="273905601" sldId="264"/>
            <ac:spMk id="4114" creationId="{57F6BDD4-E066-4008-8011-6CC31AEB4556}"/>
          </ac:spMkLst>
        </pc:spChg>
        <pc:spChg chg="add del">
          <ac:chgData name="Gautam Raman" userId="5508ea7c88d4224f" providerId="LiveId" clId="{B67DA11C-29D3-4667-9F33-34D70088E179}" dt="2023-08-31T04:59:47.938" v="5015" actId="26606"/>
          <ac:spMkLst>
            <pc:docMk/>
            <pc:sldMk cId="273905601" sldId="264"/>
            <ac:spMk id="4116" creationId="{2711A8FB-68FC-45FC-B01E-38F809E2D439}"/>
          </ac:spMkLst>
        </pc:spChg>
        <pc:spChg chg="add del">
          <ac:chgData name="Gautam Raman" userId="5508ea7c88d4224f" providerId="LiveId" clId="{B67DA11C-29D3-4667-9F33-34D70088E179}" dt="2023-08-31T04:59:47.938" v="5015" actId="26606"/>
          <ac:spMkLst>
            <pc:docMk/>
            <pc:sldMk cId="273905601" sldId="264"/>
            <ac:spMk id="4118" creationId="{2A865FE3-5FC9-4049-87CF-30019C46C0F5}"/>
          </ac:spMkLst>
        </pc:spChg>
        <pc:grpChg chg="add mod ord">
          <ac:chgData name="Gautam Raman" userId="5508ea7c88d4224f" providerId="LiveId" clId="{B67DA11C-29D3-4667-9F33-34D70088E179}" dt="2023-08-31T04:59:47.938" v="5015" actId="26606"/>
          <ac:grpSpMkLst>
            <pc:docMk/>
            <pc:sldMk cId="273905601" sldId="264"/>
            <ac:grpSpMk id="6" creationId="{402A856F-8D17-AA66-3DD4-84AE80312EA2}"/>
          </ac:grpSpMkLst>
        </pc:grpChg>
        <pc:graphicFrameChg chg="add del">
          <ac:chgData name="Gautam Raman" userId="5508ea7c88d4224f" providerId="LiveId" clId="{B67DA11C-29D3-4667-9F33-34D70088E179}" dt="2023-08-31T04:50:13.689" v="4568" actId="26606"/>
          <ac:graphicFrameMkLst>
            <pc:docMk/>
            <pc:sldMk cId="273905601" sldId="264"/>
            <ac:graphicFrameMk id="4100" creationId="{1250A3EE-DB4E-7D45-CB88-20F15D3F374D}"/>
          </ac:graphicFrameMkLst>
        </pc:graphicFrameChg>
        <pc:graphicFrameChg chg="add del">
          <ac:chgData name="Gautam Raman" userId="5508ea7c88d4224f" providerId="LiveId" clId="{B67DA11C-29D3-4667-9F33-34D70088E179}" dt="2023-08-31T04:50:14.623" v="4570" actId="26606"/>
          <ac:graphicFrameMkLst>
            <pc:docMk/>
            <pc:sldMk cId="273905601" sldId="264"/>
            <ac:graphicFrameMk id="4102" creationId="{C14AACE6-0B9F-4751-F27C-4E83869F257E}"/>
          </ac:graphicFrameMkLst>
        </pc:graphicFrameChg>
        <pc:graphicFrameChg chg="add del">
          <ac:chgData name="Gautam Raman" userId="5508ea7c88d4224f" providerId="LiveId" clId="{B67DA11C-29D3-4667-9F33-34D70088E179}" dt="2023-08-31T04:50:21.674" v="4572" actId="26606"/>
          <ac:graphicFrameMkLst>
            <pc:docMk/>
            <pc:sldMk cId="273905601" sldId="264"/>
            <ac:graphicFrameMk id="4104" creationId="{1C1E6E18-F40D-7264-D549-3E45908BEDE5}"/>
          </ac:graphicFrameMkLst>
        </pc:graphicFrameChg>
        <pc:picChg chg="mod">
          <ac:chgData name="Gautam Raman" userId="5508ea7c88d4224f" providerId="LiveId" clId="{B67DA11C-29D3-4667-9F33-34D70088E179}" dt="2023-08-31T04:56:58.151" v="4848" actId="1076"/>
          <ac:picMkLst>
            <pc:docMk/>
            <pc:sldMk cId="273905601" sldId="264"/>
            <ac:picMk id="4098" creationId="{A84369E2-BF31-4C19-0E0C-CED82AAD0A8C}"/>
          </ac:picMkLst>
        </pc:picChg>
      </pc:sldChg>
      <pc:sldChg chg="modSp add del mod">
        <pc:chgData name="Gautam Raman" userId="5508ea7c88d4224f" providerId="LiveId" clId="{B67DA11C-29D3-4667-9F33-34D70088E179}" dt="2023-08-31T03:25:47.841" v="2648" actId="2696"/>
        <pc:sldMkLst>
          <pc:docMk/>
          <pc:sldMk cId="3404884843" sldId="265"/>
        </pc:sldMkLst>
        <pc:spChg chg="mod">
          <ac:chgData name="Gautam Raman" userId="5508ea7c88d4224f" providerId="LiveId" clId="{B67DA11C-29D3-4667-9F33-34D70088E179}" dt="2023-08-30T18:50:56.827" v="708" actId="20577"/>
          <ac:spMkLst>
            <pc:docMk/>
            <pc:sldMk cId="3404884843" sldId="265"/>
            <ac:spMk id="2" creationId="{74E64EDA-E1CE-3C6E-B675-9ACD63A1D9CB}"/>
          </ac:spMkLst>
        </pc:spChg>
      </pc:sldChg>
      <pc:sldChg chg="delSp modSp add del mod">
        <pc:chgData name="Gautam Raman" userId="5508ea7c88d4224f" providerId="LiveId" clId="{B67DA11C-29D3-4667-9F33-34D70088E179}" dt="2023-08-31T05:07:34.419" v="5041" actId="2696"/>
        <pc:sldMkLst>
          <pc:docMk/>
          <pc:sldMk cId="2959252521" sldId="266"/>
        </pc:sldMkLst>
        <pc:spChg chg="mod">
          <ac:chgData name="Gautam Raman" userId="5508ea7c88d4224f" providerId="LiveId" clId="{B67DA11C-29D3-4667-9F33-34D70088E179}" dt="2023-08-30T18:51:49.214" v="744" actId="20577"/>
          <ac:spMkLst>
            <pc:docMk/>
            <pc:sldMk cId="2959252521" sldId="266"/>
            <ac:spMk id="2" creationId="{74E64EDA-E1CE-3C6E-B675-9ACD63A1D9CB}"/>
          </ac:spMkLst>
        </pc:spChg>
        <pc:picChg chg="del">
          <ac:chgData name="Gautam Raman" userId="5508ea7c88d4224f" providerId="LiveId" clId="{B67DA11C-29D3-4667-9F33-34D70088E179}" dt="2023-08-31T02:12:33.546" v="1145" actId="478"/>
          <ac:picMkLst>
            <pc:docMk/>
            <pc:sldMk cId="2959252521" sldId="266"/>
            <ac:picMk id="4098" creationId="{A84369E2-BF31-4C19-0E0C-CED82AAD0A8C}"/>
          </ac:picMkLst>
        </pc:picChg>
      </pc:sldChg>
      <pc:sldChg chg="addSp delSp modSp new mod setBg setClrOvrMap">
        <pc:chgData name="Gautam Raman" userId="5508ea7c88d4224f" providerId="LiveId" clId="{B67DA11C-29D3-4667-9F33-34D70088E179}" dt="2023-08-31T08:48:24.123" v="6098" actId="20577"/>
        <pc:sldMkLst>
          <pc:docMk/>
          <pc:sldMk cId="1898746027" sldId="267"/>
        </pc:sldMkLst>
        <pc:spChg chg="mod">
          <ac:chgData name="Gautam Raman" userId="5508ea7c88d4224f" providerId="LiveId" clId="{B67DA11C-29D3-4667-9F33-34D70088E179}" dt="2023-08-31T03:09:55.780" v="2436" actId="26606"/>
          <ac:spMkLst>
            <pc:docMk/>
            <pc:sldMk cId="1898746027" sldId="267"/>
            <ac:spMk id="2" creationId="{19F7E43A-D123-5409-F638-BE0AB3B39CCF}"/>
          </ac:spMkLst>
        </pc:spChg>
        <pc:spChg chg="del mod">
          <ac:chgData name="Gautam Raman" userId="5508ea7c88d4224f" providerId="LiveId" clId="{B67DA11C-29D3-4667-9F33-34D70088E179}" dt="2023-08-31T02:06:29.886" v="1083" actId="26606"/>
          <ac:spMkLst>
            <pc:docMk/>
            <pc:sldMk cId="1898746027" sldId="267"/>
            <ac:spMk id="3" creationId="{6D604DA8-0C0F-5B2F-AC86-1564E4FF77DB}"/>
          </ac:spMkLst>
        </pc:spChg>
        <pc:spChg chg="add">
          <ac:chgData name="Gautam Raman" userId="5508ea7c88d4224f" providerId="LiveId" clId="{B67DA11C-29D3-4667-9F33-34D70088E179}" dt="2023-08-31T03:09:55.780" v="2436" actId="26606"/>
          <ac:spMkLst>
            <pc:docMk/>
            <pc:sldMk cId="1898746027" sldId="267"/>
            <ac:spMk id="11" creationId="{9AA72BD9-2C5A-4EDC-931F-5AA08EACA0F3}"/>
          </ac:spMkLst>
        </pc:spChg>
        <pc:spChg chg="add">
          <ac:chgData name="Gautam Raman" userId="5508ea7c88d4224f" providerId="LiveId" clId="{B67DA11C-29D3-4667-9F33-34D70088E179}" dt="2023-08-31T03:09:55.780" v="2436" actId="26606"/>
          <ac:spMkLst>
            <pc:docMk/>
            <pc:sldMk cId="1898746027" sldId="267"/>
            <ac:spMk id="13" creationId="{8A6DB0E6-E65F-4229-A5A0-2500203B6CC3}"/>
          </ac:spMkLst>
        </pc:spChg>
        <pc:spChg chg="add">
          <ac:chgData name="Gautam Raman" userId="5508ea7c88d4224f" providerId="LiveId" clId="{B67DA11C-29D3-4667-9F33-34D70088E179}" dt="2023-08-31T03:09:55.780" v="2436" actId="26606"/>
          <ac:spMkLst>
            <pc:docMk/>
            <pc:sldMk cId="1898746027" sldId="267"/>
            <ac:spMk id="15" creationId="{55D4142C-5077-457F-A6AD-3FECFDB39685}"/>
          </ac:spMkLst>
        </pc:spChg>
        <pc:spChg chg="add">
          <ac:chgData name="Gautam Raman" userId="5508ea7c88d4224f" providerId="LiveId" clId="{B67DA11C-29D3-4667-9F33-34D70088E179}" dt="2023-08-31T03:09:55.780" v="2436" actId="26606"/>
          <ac:spMkLst>
            <pc:docMk/>
            <pc:sldMk cId="1898746027" sldId="267"/>
            <ac:spMk id="17" creationId="{7A5F0580-5EE9-419F-96EE-B6529EF6E7D0}"/>
          </ac:spMkLst>
        </pc:spChg>
        <pc:graphicFrameChg chg="add mod modGraphic">
          <ac:chgData name="Gautam Raman" userId="5508ea7c88d4224f" providerId="LiveId" clId="{B67DA11C-29D3-4667-9F33-34D70088E179}" dt="2023-08-31T08:48:24.123" v="6098" actId="20577"/>
          <ac:graphicFrameMkLst>
            <pc:docMk/>
            <pc:sldMk cId="1898746027" sldId="267"/>
            <ac:graphicFrameMk id="5" creationId="{323D1F3D-CA00-E630-AFF5-D54861AA8C35}"/>
          </ac:graphicFrameMkLst>
        </pc:graphicFrameChg>
        <pc:picChg chg="add del mod">
          <ac:chgData name="Gautam Raman" userId="5508ea7c88d4224f" providerId="LiveId" clId="{B67DA11C-29D3-4667-9F33-34D70088E179}" dt="2023-08-31T02:18:21.317" v="1403"/>
          <ac:picMkLst>
            <pc:docMk/>
            <pc:sldMk cId="1898746027" sldId="267"/>
            <ac:picMk id="4" creationId="{FDA1D29D-0051-CF6E-6E45-9C0045D0134A}"/>
          </ac:picMkLst>
        </pc:picChg>
        <pc:picChg chg="add mod ord">
          <ac:chgData name="Gautam Raman" userId="5508ea7c88d4224f" providerId="LiveId" clId="{B67DA11C-29D3-4667-9F33-34D70088E179}" dt="2023-08-31T03:09:55.780" v="2436" actId="26606"/>
          <ac:picMkLst>
            <pc:docMk/>
            <pc:sldMk cId="1898746027" sldId="267"/>
            <ac:picMk id="6" creationId="{C18C158E-0781-EDB4-EAAA-2F82DD14B488}"/>
          </ac:picMkLst>
        </pc:picChg>
      </pc:sldChg>
      <pc:sldChg chg="addSp delSp modSp new mod ord setBg setClrOvrMap">
        <pc:chgData name="Gautam Raman" userId="5508ea7c88d4224f" providerId="LiveId" clId="{B67DA11C-29D3-4667-9F33-34D70088E179}" dt="2023-08-31T09:23:00.295" v="6102"/>
        <pc:sldMkLst>
          <pc:docMk/>
          <pc:sldMk cId="3355832281" sldId="268"/>
        </pc:sldMkLst>
        <pc:spChg chg="mod">
          <ac:chgData name="Gautam Raman" userId="5508ea7c88d4224f" providerId="LiveId" clId="{B67DA11C-29D3-4667-9F33-34D70088E179}" dt="2023-08-31T02:17:41.076" v="1401" actId="26606"/>
          <ac:spMkLst>
            <pc:docMk/>
            <pc:sldMk cId="3355832281" sldId="268"/>
            <ac:spMk id="2" creationId="{7DF2A3DC-03D8-047F-AC17-B3ADF733881F}"/>
          </ac:spMkLst>
        </pc:spChg>
        <pc:spChg chg="mod">
          <ac:chgData name="Gautam Raman" userId="5508ea7c88d4224f" providerId="LiveId" clId="{B67DA11C-29D3-4667-9F33-34D70088E179}" dt="2023-08-31T07:58:23.502" v="5981" actId="20577"/>
          <ac:spMkLst>
            <pc:docMk/>
            <pc:sldMk cId="3355832281" sldId="268"/>
            <ac:spMk id="3" creationId="{28C5F474-BDD9-C7D1-94B3-5E5D2D68B2CB}"/>
          </ac:spMkLst>
        </pc:spChg>
        <pc:spChg chg="add del">
          <ac:chgData name="Gautam Raman" userId="5508ea7c88d4224f" providerId="LiveId" clId="{B67DA11C-29D3-4667-9F33-34D70088E179}" dt="2023-08-31T02:17:01.615" v="1392" actId="26606"/>
          <ac:spMkLst>
            <pc:docMk/>
            <pc:sldMk cId="3355832281" sldId="268"/>
            <ac:spMk id="9" creationId="{560AFAAC-EA6C-45A9-9E03-C9C9F0193B4F}"/>
          </ac:spMkLst>
        </pc:spChg>
        <pc:spChg chg="add del">
          <ac:chgData name="Gautam Raman" userId="5508ea7c88d4224f" providerId="LiveId" clId="{B67DA11C-29D3-4667-9F33-34D70088E179}" dt="2023-08-31T02:17:01.615" v="1392" actId="26606"/>
          <ac:spMkLst>
            <pc:docMk/>
            <pc:sldMk cId="3355832281" sldId="268"/>
            <ac:spMk id="11" creationId="{83549E37-C86B-4401-90BD-D8BF83859F14}"/>
          </ac:spMkLst>
        </pc:spChg>
        <pc:spChg chg="add del">
          <ac:chgData name="Gautam Raman" userId="5508ea7c88d4224f" providerId="LiveId" clId="{B67DA11C-29D3-4667-9F33-34D70088E179}" dt="2023-08-31T02:17:01.615" v="1392" actId="26606"/>
          <ac:spMkLst>
            <pc:docMk/>
            <pc:sldMk cId="3355832281" sldId="268"/>
            <ac:spMk id="13" creationId="{8A17784E-76D8-4521-A77D-0D2EBB923004}"/>
          </ac:spMkLst>
        </pc:spChg>
        <pc:spChg chg="add del">
          <ac:chgData name="Gautam Raman" userId="5508ea7c88d4224f" providerId="LiveId" clId="{B67DA11C-29D3-4667-9F33-34D70088E179}" dt="2023-08-31T02:17:01.615" v="1392" actId="26606"/>
          <ac:spMkLst>
            <pc:docMk/>
            <pc:sldMk cId="3355832281" sldId="268"/>
            <ac:spMk id="15" creationId="{C0036C6B-F09C-4EAB-AE02-8D056EE74856}"/>
          </ac:spMkLst>
        </pc:spChg>
        <pc:spChg chg="add del">
          <ac:chgData name="Gautam Raman" userId="5508ea7c88d4224f" providerId="LiveId" clId="{B67DA11C-29D3-4667-9F33-34D70088E179}" dt="2023-08-31T02:17:01.615" v="1392" actId="26606"/>
          <ac:spMkLst>
            <pc:docMk/>
            <pc:sldMk cId="3355832281" sldId="268"/>
            <ac:spMk id="17" creationId="{FC8D5885-2804-4D3C-BE31-902E4D3279B0}"/>
          </ac:spMkLst>
        </pc:spChg>
        <pc:spChg chg="add del">
          <ac:chgData name="Gautam Raman" userId="5508ea7c88d4224f" providerId="LiveId" clId="{B67DA11C-29D3-4667-9F33-34D70088E179}" dt="2023-08-31T02:17:12.108" v="1394" actId="26606"/>
          <ac:spMkLst>
            <pc:docMk/>
            <pc:sldMk cId="3355832281" sldId="268"/>
            <ac:spMk id="19" creationId="{F94AA2BD-2E3F-4B1D-8127-5744B8115311}"/>
          </ac:spMkLst>
        </pc:spChg>
        <pc:spChg chg="add del">
          <ac:chgData name="Gautam Raman" userId="5508ea7c88d4224f" providerId="LiveId" clId="{B67DA11C-29D3-4667-9F33-34D70088E179}" dt="2023-08-31T02:17:12.108" v="1394" actId="26606"/>
          <ac:spMkLst>
            <pc:docMk/>
            <pc:sldMk cId="3355832281" sldId="268"/>
            <ac:spMk id="20" creationId="{4BD02261-2DC8-4AA8-9E16-7751AE892445}"/>
          </ac:spMkLst>
        </pc:spChg>
        <pc:spChg chg="add del">
          <ac:chgData name="Gautam Raman" userId="5508ea7c88d4224f" providerId="LiveId" clId="{B67DA11C-29D3-4667-9F33-34D70088E179}" dt="2023-08-31T02:17:12.108" v="1394" actId="26606"/>
          <ac:spMkLst>
            <pc:docMk/>
            <pc:sldMk cId="3355832281" sldId="268"/>
            <ac:spMk id="21" creationId="{3D752CF2-2291-40B5-B462-C17B174C10BC}"/>
          </ac:spMkLst>
        </pc:spChg>
        <pc:spChg chg="add del">
          <ac:chgData name="Gautam Raman" userId="5508ea7c88d4224f" providerId="LiveId" clId="{B67DA11C-29D3-4667-9F33-34D70088E179}" dt="2023-08-31T02:17:41.076" v="1401" actId="26606"/>
          <ac:spMkLst>
            <pc:docMk/>
            <pc:sldMk cId="3355832281" sldId="268"/>
            <ac:spMk id="27" creationId="{9AA72BD9-2C5A-4EDC-931F-5AA08EACA0F3}"/>
          </ac:spMkLst>
        </pc:spChg>
        <pc:spChg chg="add del">
          <ac:chgData name="Gautam Raman" userId="5508ea7c88d4224f" providerId="LiveId" clId="{B67DA11C-29D3-4667-9F33-34D70088E179}" dt="2023-08-31T02:17:41.076" v="1401" actId="26606"/>
          <ac:spMkLst>
            <pc:docMk/>
            <pc:sldMk cId="3355832281" sldId="268"/>
            <ac:spMk id="29" creationId="{8A6DB0E6-E65F-4229-A5A0-2500203B6CC3}"/>
          </ac:spMkLst>
        </pc:spChg>
        <pc:spChg chg="add del">
          <ac:chgData name="Gautam Raman" userId="5508ea7c88d4224f" providerId="LiveId" clId="{B67DA11C-29D3-4667-9F33-34D70088E179}" dt="2023-08-31T02:17:41.076" v="1401" actId="26606"/>
          <ac:spMkLst>
            <pc:docMk/>
            <pc:sldMk cId="3355832281" sldId="268"/>
            <ac:spMk id="31" creationId="{55D4142C-5077-457F-A6AD-3FECFDB39685}"/>
          </ac:spMkLst>
        </pc:spChg>
        <pc:spChg chg="add del">
          <ac:chgData name="Gautam Raman" userId="5508ea7c88d4224f" providerId="LiveId" clId="{B67DA11C-29D3-4667-9F33-34D70088E179}" dt="2023-08-31T02:17:41.076" v="1401" actId="26606"/>
          <ac:spMkLst>
            <pc:docMk/>
            <pc:sldMk cId="3355832281" sldId="268"/>
            <ac:spMk id="33" creationId="{7A5F0580-5EE9-419F-96EE-B6529EF6E7D0}"/>
          </ac:spMkLst>
        </pc:spChg>
        <pc:spChg chg="add del">
          <ac:chgData name="Gautam Raman" userId="5508ea7c88d4224f" providerId="LiveId" clId="{B67DA11C-29D3-4667-9F33-34D70088E179}" dt="2023-08-31T02:17:27.035" v="1396" actId="26606"/>
          <ac:spMkLst>
            <pc:docMk/>
            <pc:sldMk cId="3355832281" sldId="268"/>
            <ac:spMk id="38" creationId="{7C432AFE-B3D2-4BFF-BF8F-96C27AFF1AC7}"/>
          </ac:spMkLst>
        </pc:spChg>
        <pc:spChg chg="add del">
          <ac:chgData name="Gautam Raman" userId="5508ea7c88d4224f" providerId="LiveId" clId="{B67DA11C-29D3-4667-9F33-34D70088E179}" dt="2023-08-31T02:17:27.035" v="1396" actId="26606"/>
          <ac:spMkLst>
            <pc:docMk/>
            <pc:sldMk cId="3355832281" sldId="268"/>
            <ac:spMk id="40" creationId="{AF2F604E-43BE-4DC3-B983-E071523364F8}"/>
          </ac:spMkLst>
        </pc:spChg>
        <pc:spChg chg="add del">
          <ac:chgData name="Gautam Raman" userId="5508ea7c88d4224f" providerId="LiveId" clId="{B67DA11C-29D3-4667-9F33-34D70088E179}" dt="2023-08-31T02:17:27.035" v="1396" actId="26606"/>
          <ac:spMkLst>
            <pc:docMk/>
            <pc:sldMk cId="3355832281" sldId="268"/>
            <ac:spMk id="42" creationId="{08C9B587-E65E-4B52-B37C-ABEBB6E87928}"/>
          </ac:spMkLst>
        </pc:spChg>
        <pc:spChg chg="add del">
          <ac:chgData name="Gautam Raman" userId="5508ea7c88d4224f" providerId="LiveId" clId="{B67DA11C-29D3-4667-9F33-34D70088E179}" dt="2023-08-31T02:17:32.130" v="1398" actId="26606"/>
          <ac:spMkLst>
            <pc:docMk/>
            <pc:sldMk cId="3355832281" sldId="268"/>
            <ac:spMk id="44" creationId="{7A5F0580-5EE9-419F-96EE-B6529EF6E7D0}"/>
          </ac:spMkLst>
        </pc:spChg>
        <pc:spChg chg="add del">
          <ac:chgData name="Gautam Raman" userId="5508ea7c88d4224f" providerId="LiveId" clId="{B67DA11C-29D3-4667-9F33-34D70088E179}" dt="2023-08-31T02:17:32.130" v="1398" actId="26606"/>
          <ac:spMkLst>
            <pc:docMk/>
            <pc:sldMk cId="3355832281" sldId="268"/>
            <ac:spMk id="45" creationId="{8FC9BE17-9A7B-462D-AE50-3D8777387304}"/>
          </ac:spMkLst>
        </pc:spChg>
        <pc:spChg chg="add del">
          <ac:chgData name="Gautam Raman" userId="5508ea7c88d4224f" providerId="LiveId" clId="{B67DA11C-29D3-4667-9F33-34D70088E179}" dt="2023-08-31T02:17:32.130" v="1398" actId="26606"/>
          <ac:spMkLst>
            <pc:docMk/>
            <pc:sldMk cId="3355832281" sldId="268"/>
            <ac:spMk id="46" creationId="{3EBE8569-6AEC-4B8C-8D53-2DE337CDBA65}"/>
          </ac:spMkLst>
        </pc:spChg>
        <pc:spChg chg="add del">
          <ac:chgData name="Gautam Raman" userId="5508ea7c88d4224f" providerId="LiveId" clId="{B67DA11C-29D3-4667-9F33-34D70088E179}" dt="2023-08-31T02:17:32.130" v="1398" actId="26606"/>
          <ac:spMkLst>
            <pc:docMk/>
            <pc:sldMk cId="3355832281" sldId="268"/>
            <ac:spMk id="47" creationId="{55D4142C-5077-457F-A6AD-3FECFDB39685}"/>
          </ac:spMkLst>
        </pc:spChg>
        <pc:spChg chg="add del">
          <ac:chgData name="Gautam Raman" userId="5508ea7c88d4224f" providerId="LiveId" clId="{B67DA11C-29D3-4667-9F33-34D70088E179}" dt="2023-08-31T02:17:41.058" v="1400" actId="26606"/>
          <ac:spMkLst>
            <pc:docMk/>
            <pc:sldMk cId="3355832281" sldId="268"/>
            <ac:spMk id="49" creationId="{D1A4588A-55D5-49B8-BE41-54ACDCFF2C17}"/>
          </ac:spMkLst>
        </pc:spChg>
        <pc:spChg chg="add del">
          <ac:chgData name="Gautam Raman" userId="5508ea7c88d4224f" providerId="LiveId" clId="{B67DA11C-29D3-4667-9F33-34D70088E179}" dt="2023-08-31T02:17:41.058" v="1400" actId="26606"/>
          <ac:spMkLst>
            <pc:docMk/>
            <pc:sldMk cId="3355832281" sldId="268"/>
            <ac:spMk id="50" creationId="{F97E7EA2-EDCD-47E9-81BC-415C606D1B58}"/>
          </ac:spMkLst>
        </pc:spChg>
        <pc:spChg chg="add">
          <ac:chgData name="Gautam Raman" userId="5508ea7c88d4224f" providerId="LiveId" clId="{B67DA11C-29D3-4667-9F33-34D70088E179}" dt="2023-08-31T02:17:41.076" v="1401" actId="26606"/>
          <ac:spMkLst>
            <pc:docMk/>
            <pc:sldMk cId="3355832281" sldId="268"/>
            <ac:spMk id="52" creationId="{DF44879F-6698-4394-89D4-7B3CDB92E9A0}"/>
          </ac:spMkLst>
        </pc:spChg>
        <pc:spChg chg="add">
          <ac:chgData name="Gautam Raman" userId="5508ea7c88d4224f" providerId="LiveId" clId="{B67DA11C-29D3-4667-9F33-34D70088E179}" dt="2023-08-31T02:17:41.076" v="1401" actId="26606"/>
          <ac:spMkLst>
            <pc:docMk/>
            <pc:sldMk cId="3355832281" sldId="268"/>
            <ac:spMk id="53" creationId="{C65FD3B2-577C-49A0-B40E-4845C5D597CF}"/>
          </ac:spMkLst>
        </pc:spChg>
        <pc:spChg chg="add">
          <ac:chgData name="Gautam Raman" userId="5508ea7c88d4224f" providerId="LiveId" clId="{B67DA11C-29D3-4667-9F33-34D70088E179}" dt="2023-08-31T02:17:41.076" v="1401" actId="26606"/>
          <ac:spMkLst>
            <pc:docMk/>
            <pc:sldMk cId="3355832281" sldId="268"/>
            <ac:spMk id="54" creationId="{7A0B5DEA-ADF6-4BA5-9307-147F0A4685A0}"/>
          </ac:spMkLst>
        </pc:spChg>
        <pc:spChg chg="add">
          <ac:chgData name="Gautam Raman" userId="5508ea7c88d4224f" providerId="LiveId" clId="{B67DA11C-29D3-4667-9F33-34D70088E179}" dt="2023-08-31T02:17:41.076" v="1401" actId="26606"/>
          <ac:spMkLst>
            <pc:docMk/>
            <pc:sldMk cId="3355832281" sldId="268"/>
            <ac:spMk id="55" creationId="{9DECDBF4-02B6-4BB4-B65B-B8107AD6A9E8}"/>
          </ac:spMkLst>
        </pc:spChg>
        <pc:picChg chg="add del">
          <ac:chgData name="Gautam Raman" userId="5508ea7c88d4224f" providerId="LiveId" clId="{B67DA11C-29D3-4667-9F33-34D70088E179}" dt="2023-08-31T02:17:01.615" v="1392" actId="26606"/>
          <ac:picMkLst>
            <pc:docMk/>
            <pc:sldMk cId="3355832281" sldId="268"/>
            <ac:picMk id="5" creationId="{6DBF4A8D-2F7E-D869-213C-3E385224F754}"/>
          </ac:picMkLst>
        </pc:picChg>
        <pc:picChg chg="add mod ord">
          <ac:chgData name="Gautam Raman" userId="5508ea7c88d4224f" providerId="LiveId" clId="{B67DA11C-29D3-4667-9F33-34D70088E179}" dt="2023-08-31T02:17:41.076" v="1401" actId="26606"/>
          <ac:picMkLst>
            <pc:docMk/>
            <pc:sldMk cId="3355832281" sldId="268"/>
            <ac:picMk id="22" creationId="{F69F7668-33B4-BFF6-957F-6489B39444C0}"/>
          </ac:picMkLst>
        </pc:picChg>
      </pc:sldChg>
      <pc:sldChg chg="addSp delSp modSp new mod setBg setClrOvrMap">
        <pc:chgData name="Gautam Raman" userId="5508ea7c88d4224f" providerId="LiveId" clId="{B67DA11C-29D3-4667-9F33-34D70088E179}" dt="2023-08-31T05:14:47.353" v="5698" actId="20577"/>
        <pc:sldMkLst>
          <pc:docMk/>
          <pc:sldMk cId="3534490924" sldId="269"/>
        </pc:sldMkLst>
        <pc:spChg chg="mod">
          <ac:chgData name="Gautam Raman" userId="5508ea7c88d4224f" providerId="LiveId" clId="{B67DA11C-29D3-4667-9F33-34D70088E179}" dt="2023-08-31T03:08:24.381" v="2434" actId="26606"/>
          <ac:spMkLst>
            <pc:docMk/>
            <pc:sldMk cId="3534490924" sldId="269"/>
            <ac:spMk id="2" creationId="{4D578B3F-6F24-8115-B2F4-18DB1A977F9A}"/>
          </ac:spMkLst>
        </pc:spChg>
        <pc:spChg chg="add del mod">
          <ac:chgData name="Gautam Raman" userId="5508ea7c88d4224f" providerId="LiveId" clId="{B67DA11C-29D3-4667-9F33-34D70088E179}" dt="2023-08-31T03:05:37.786" v="2350" actId="26606"/>
          <ac:spMkLst>
            <pc:docMk/>
            <pc:sldMk cId="3534490924" sldId="269"/>
            <ac:spMk id="3" creationId="{72B139F2-B11E-F3D2-BE67-18010B4C6091}"/>
          </ac:spMkLst>
        </pc:spChg>
        <pc:spChg chg="add del">
          <ac:chgData name="Gautam Raman" userId="5508ea7c88d4224f" providerId="LiveId" clId="{B67DA11C-29D3-4667-9F33-34D70088E179}" dt="2023-08-31T03:08:05.859" v="2423" actId="26606"/>
          <ac:spMkLst>
            <pc:docMk/>
            <pc:sldMk cId="3534490924" sldId="269"/>
            <ac:spMk id="5127" creationId="{9AA72BD9-2C5A-4EDC-931F-5AA08EACA0F3}"/>
          </ac:spMkLst>
        </pc:spChg>
        <pc:spChg chg="add del">
          <ac:chgData name="Gautam Raman" userId="5508ea7c88d4224f" providerId="LiveId" clId="{B67DA11C-29D3-4667-9F33-34D70088E179}" dt="2023-08-31T03:08:05.859" v="2423" actId="26606"/>
          <ac:spMkLst>
            <pc:docMk/>
            <pc:sldMk cId="3534490924" sldId="269"/>
            <ac:spMk id="5129" creationId="{8A6DB0E6-E65F-4229-A5A0-2500203B6CC3}"/>
          </ac:spMkLst>
        </pc:spChg>
        <pc:spChg chg="add del">
          <ac:chgData name="Gautam Raman" userId="5508ea7c88d4224f" providerId="LiveId" clId="{B67DA11C-29D3-4667-9F33-34D70088E179}" dt="2023-08-31T03:08:05.859" v="2423" actId="26606"/>
          <ac:spMkLst>
            <pc:docMk/>
            <pc:sldMk cId="3534490924" sldId="269"/>
            <ac:spMk id="5131" creationId="{55D4142C-5077-457F-A6AD-3FECFDB39685}"/>
          </ac:spMkLst>
        </pc:spChg>
        <pc:spChg chg="add del">
          <ac:chgData name="Gautam Raman" userId="5508ea7c88d4224f" providerId="LiveId" clId="{B67DA11C-29D3-4667-9F33-34D70088E179}" dt="2023-08-31T03:08:05.859" v="2423" actId="26606"/>
          <ac:spMkLst>
            <pc:docMk/>
            <pc:sldMk cId="3534490924" sldId="269"/>
            <ac:spMk id="5133" creationId="{7A5F0580-5EE9-419F-96EE-B6529EF6E7D0}"/>
          </ac:spMkLst>
        </pc:spChg>
        <pc:spChg chg="add del">
          <ac:chgData name="Gautam Raman" userId="5508ea7c88d4224f" providerId="LiveId" clId="{B67DA11C-29D3-4667-9F33-34D70088E179}" dt="2023-08-31T03:08:08.563" v="2425" actId="26606"/>
          <ac:spMkLst>
            <pc:docMk/>
            <pc:sldMk cId="3534490924" sldId="269"/>
            <ac:spMk id="5135" creationId="{9AA72BD9-2C5A-4EDC-931F-5AA08EACA0F3}"/>
          </ac:spMkLst>
        </pc:spChg>
        <pc:spChg chg="add del">
          <ac:chgData name="Gautam Raman" userId="5508ea7c88d4224f" providerId="LiveId" clId="{B67DA11C-29D3-4667-9F33-34D70088E179}" dt="2023-08-31T03:08:08.563" v="2425" actId="26606"/>
          <ac:spMkLst>
            <pc:docMk/>
            <pc:sldMk cId="3534490924" sldId="269"/>
            <ac:spMk id="5136" creationId="{8A6DB0E6-E65F-4229-A5A0-2500203B6CC3}"/>
          </ac:spMkLst>
        </pc:spChg>
        <pc:spChg chg="add del">
          <ac:chgData name="Gautam Raman" userId="5508ea7c88d4224f" providerId="LiveId" clId="{B67DA11C-29D3-4667-9F33-34D70088E179}" dt="2023-08-31T03:08:08.563" v="2425" actId="26606"/>
          <ac:spMkLst>
            <pc:docMk/>
            <pc:sldMk cId="3534490924" sldId="269"/>
            <ac:spMk id="5137" creationId="{55D4142C-5077-457F-A6AD-3FECFDB39685}"/>
          </ac:spMkLst>
        </pc:spChg>
        <pc:spChg chg="add del">
          <ac:chgData name="Gautam Raman" userId="5508ea7c88d4224f" providerId="LiveId" clId="{B67DA11C-29D3-4667-9F33-34D70088E179}" dt="2023-08-31T03:08:08.563" v="2425" actId="26606"/>
          <ac:spMkLst>
            <pc:docMk/>
            <pc:sldMk cId="3534490924" sldId="269"/>
            <ac:spMk id="5138" creationId="{7A5F0580-5EE9-419F-96EE-B6529EF6E7D0}"/>
          </ac:spMkLst>
        </pc:spChg>
        <pc:spChg chg="add del">
          <ac:chgData name="Gautam Raman" userId="5508ea7c88d4224f" providerId="LiveId" clId="{B67DA11C-29D3-4667-9F33-34D70088E179}" dt="2023-08-31T03:08:09.574" v="2427" actId="26606"/>
          <ac:spMkLst>
            <pc:docMk/>
            <pc:sldMk cId="3534490924" sldId="269"/>
            <ac:spMk id="5140" creationId="{9AA72BD9-2C5A-4EDC-931F-5AA08EACA0F3}"/>
          </ac:spMkLst>
        </pc:spChg>
        <pc:spChg chg="add del">
          <ac:chgData name="Gautam Raman" userId="5508ea7c88d4224f" providerId="LiveId" clId="{B67DA11C-29D3-4667-9F33-34D70088E179}" dt="2023-08-31T03:08:09.574" v="2427" actId="26606"/>
          <ac:spMkLst>
            <pc:docMk/>
            <pc:sldMk cId="3534490924" sldId="269"/>
            <ac:spMk id="5141" creationId="{8A6DB0E6-E65F-4229-A5A0-2500203B6CC3}"/>
          </ac:spMkLst>
        </pc:spChg>
        <pc:spChg chg="add del">
          <ac:chgData name="Gautam Raman" userId="5508ea7c88d4224f" providerId="LiveId" clId="{B67DA11C-29D3-4667-9F33-34D70088E179}" dt="2023-08-31T03:08:09.574" v="2427" actId="26606"/>
          <ac:spMkLst>
            <pc:docMk/>
            <pc:sldMk cId="3534490924" sldId="269"/>
            <ac:spMk id="5142" creationId="{55D4142C-5077-457F-A6AD-3FECFDB39685}"/>
          </ac:spMkLst>
        </pc:spChg>
        <pc:spChg chg="add del">
          <ac:chgData name="Gautam Raman" userId="5508ea7c88d4224f" providerId="LiveId" clId="{B67DA11C-29D3-4667-9F33-34D70088E179}" dt="2023-08-31T03:08:09.574" v="2427" actId="26606"/>
          <ac:spMkLst>
            <pc:docMk/>
            <pc:sldMk cId="3534490924" sldId="269"/>
            <ac:spMk id="5143" creationId="{7A5F0580-5EE9-419F-96EE-B6529EF6E7D0}"/>
          </ac:spMkLst>
        </pc:spChg>
        <pc:spChg chg="add del">
          <ac:chgData name="Gautam Raman" userId="5508ea7c88d4224f" providerId="LiveId" clId="{B67DA11C-29D3-4667-9F33-34D70088E179}" dt="2023-08-31T03:08:13.771" v="2429" actId="26606"/>
          <ac:spMkLst>
            <pc:docMk/>
            <pc:sldMk cId="3534490924" sldId="269"/>
            <ac:spMk id="5145" creationId="{9AA72BD9-2C5A-4EDC-931F-5AA08EACA0F3}"/>
          </ac:spMkLst>
        </pc:spChg>
        <pc:spChg chg="add del">
          <ac:chgData name="Gautam Raman" userId="5508ea7c88d4224f" providerId="LiveId" clId="{B67DA11C-29D3-4667-9F33-34D70088E179}" dt="2023-08-31T03:08:13.771" v="2429" actId="26606"/>
          <ac:spMkLst>
            <pc:docMk/>
            <pc:sldMk cId="3534490924" sldId="269"/>
            <ac:spMk id="5146" creationId="{8A6DB0E6-E65F-4229-A5A0-2500203B6CC3}"/>
          </ac:spMkLst>
        </pc:spChg>
        <pc:spChg chg="add del">
          <ac:chgData name="Gautam Raman" userId="5508ea7c88d4224f" providerId="LiveId" clId="{B67DA11C-29D3-4667-9F33-34D70088E179}" dt="2023-08-31T03:08:13.771" v="2429" actId="26606"/>
          <ac:spMkLst>
            <pc:docMk/>
            <pc:sldMk cId="3534490924" sldId="269"/>
            <ac:spMk id="5147" creationId="{55D4142C-5077-457F-A6AD-3FECFDB39685}"/>
          </ac:spMkLst>
        </pc:spChg>
        <pc:spChg chg="add del">
          <ac:chgData name="Gautam Raman" userId="5508ea7c88d4224f" providerId="LiveId" clId="{B67DA11C-29D3-4667-9F33-34D70088E179}" dt="2023-08-31T03:08:13.771" v="2429" actId="26606"/>
          <ac:spMkLst>
            <pc:docMk/>
            <pc:sldMk cId="3534490924" sldId="269"/>
            <ac:spMk id="5148" creationId="{7A5F0580-5EE9-419F-96EE-B6529EF6E7D0}"/>
          </ac:spMkLst>
        </pc:spChg>
        <pc:spChg chg="add del">
          <ac:chgData name="Gautam Raman" userId="5508ea7c88d4224f" providerId="LiveId" clId="{B67DA11C-29D3-4667-9F33-34D70088E179}" dt="2023-08-31T03:08:19.406" v="2431" actId="26606"/>
          <ac:spMkLst>
            <pc:docMk/>
            <pc:sldMk cId="3534490924" sldId="269"/>
            <ac:spMk id="5150" creationId="{9AA72BD9-2C5A-4EDC-931F-5AA08EACA0F3}"/>
          </ac:spMkLst>
        </pc:spChg>
        <pc:spChg chg="add del">
          <ac:chgData name="Gautam Raman" userId="5508ea7c88d4224f" providerId="LiveId" clId="{B67DA11C-29D3-4667-9F33-34D70088E179}" dt="2023-08-31T03:08:19.406" v="2431" actId="26606"/>
          <ac:spMkLst>
            <pc:docMk/>
            <pc:sldMk cId="3534490924" sldId="269"/>
            <ac:spMk id="5151" creationId="{8A6DB0E6-E65F-4229-A5A0-2500203B6CC3}"/>
          </ac:spMkLst>
        </pc:spChg>
        <pc:spChg chg="add del">
          <ac:chgData name="Gautam Raman" userId="5508ea7c88d4224f" providerId="LiveId" clId="{B67DA11C-29D3-4667-9F33-34D70088E179}" dt="2023-08-31T03:08:19.406" v="2431" actId="26606"/>
          <ac:spMkLst>
            <pc:docMk/>
            <pc:sldMk cId="3534490924" sldId="269"/>
            <ac:spMk id="5152" creationId="{55D4142C-5077-457F-A6AD-3FECFDB39685}"/>
          </ac:spMkLst>
        </pc:spChg>
        <pc:spChg chg="add del">
          <ac:chgData name="Gautam Raman" userId="5508ea7c88d4224f" providerId="LiveId" clId="{B67DA11C-29D3-4667-9F33-34D70088E179}" dt="2023-08-31T03:08:19.406" v="2431" actId="26606"/>
          <ac:spMkLst>
            <pc:docMk/>
            <pc:sldMk cId="3534490924" sldId="269"/>
            <ac:spMk id="5153" creationId="{7A5F0580-5EE9-419F-96EE-B6529EF6E7D0}"/>
          </ac:spMkLst>
        </pc:spChg>
        <pc:spChg chg="add del">
          <ac:chgData name="Gautam Raman" userId="5508ea7c88d4224f" providerId="LiveId" clId="{B67DA11C-29D3-4667-9F33-34D70088E179}" dt="2023-08-31T03:08:24.340" v="2433" actId="26606"/>
          <ac:spMkLst>
            <pc:docMk/>
            <pc:sldMk cId="3534490924" sldId="269"/>
            <ac:spMk id="5155" creationId="{9AA72BD9-2C5A-4EDC-931F-5AA08EACA0F3}"/>
          </ac:spMkLst>
        </pc:spChg>
        <pc:spChg chg="add del">
          <ac:chgData name="Gautam Raman" userId="5508ea7c88d4224f" providerId="LiveId" clId="{B67DA11C-29D3-4667-9F33-34D70088E179}" dt="2023-08-31T03:08:24.340" v="2433" actId="26606"/>
          <ac:spMkLst>
            <pc:docMk/>
            <pc:sldMk cId="3534490924" sldId="269"/>
            <ac:spMk id="5156" creationId="{8A6DB0E6-E65F-4229-A5A0-2500203B6CC3}"/>
          </ac:spMkLst>
        </pc:spChg>
        <pc:spChg chg="add del">
          <ac:chgData name="Gautam Raman" userId="5508ea7c88d4224f" providerId="LiveId" clId="{B67DA11C-29D3-4667-9F33-34D70088E179}" dt="2023-08-31T03:08:24.340" v="2433" actId="26606"/>
          <ac:spMkLst>
            <pc:docMk/>
            <pc:sldMk cId="3534490924" sldId="269"/>
            <ac:spMk id="5157" creationId="{55D4142C-5077-457F-A6AD-3FECFDB39685}"/>
          </ac:spMkLst>
        </pc:spChg>
        <pc:spChg chg="add del">
          <ac:chgData name="Gautam Raman" userId="5508ea7c88d4224f" providerId="LiveId" clId="{B67DA11C-29D3-4667-9F33-34D70088E179}" dt="2023-08-31T03:08:24.340" v="2433" actId="26606"/>
          <ac:spMkLst>
            <pc:docMk/>
            <pc:sldMk cId="3534490924" sldId="269"/>
            <ac:spMk id="5158" creationId="{7A5F0580-5EE9-419F-96EE-B6529EF6E7D0}"/>
          </ac:spMkLst>
        </pc:spChg>
        <pc:spChg chg="add del">
          <ac:chgData name="Gautam Raman" userId="5508ea7c88d4224f" providerId="LiveId" clId="{B67DA11C-29D3-4667-9F33-34D70088E179}" dt="2023-08-31T03:55:21.535" v="3213" actId="26606"/>
          <ac:spMkLst>
            <pc:docMk/>
            <pc:sldMk cId="3534490924" sldId="269"/>
            <ac:spMk id="5160" creationId="{9AA72BD9-2C5A-4EDC-931F-5AA08EACA0F3}"/>
          </ac:spMkLst>
        </pc:spChg>
        <pc:spChg chg="add del">
          <ac:chgData name="Gautam Raman" userId="5508ea7c88d4224f" providerId="LiveId" clId="{B67DA11C-29D3-4667-9F33-34D70088E179}" dt="2023-08-31T03:55:21.535" v="3213" actId="26606"/>
          <ac:spMkLst>
            <pc:docMk/>
            <pc:sldMk cId="3534490924" sldId="269"/>
            <ac:spMk id="5161" creationId="{8A6DB0E6-E65F-4229-A5A0-2500203B6CC3}"/>
          </ac:spMkLst>
        </pc:spChg>
        <pc:spChg chg="add del">
          <ac:chgData name="Gautam Raman" userId="5508ea7c88d4224f" providerId="LiveId" clId="{B67DA11C-29D3-4667-9F33-34D70088E179}" dt="2023-08-31T03:55:21.535" v="3213" actId="26606"/>
          <ac:spMkLst>
            <pc:docMk/>
            <pc:sldMk cId="3534490924" sldId="269"/>
            <ac:spMk id="5162" creationId="{55D4142C-5077-457F-A6AD-3FECFDB39685}"/>
          </ac:spMkLst>
        </pc:spChg>
        <pc:spChg chg="add del">
          <ac:chgData name="Gautam Raman" userId="5508ea7c88d4224f" providerId="LiveId" clId="{B67DA11C-29D3-4667-9F33-34D70088E179}" dt="2023-08-31T03:55:21.535" v="3213" actId="26606"/>
          <ac:spMkLst>
            <pc:docMk/>
            <pc:sldMk cId="3534490924" sldId="269"/>
            <ac:spMk id="5163" creationId="{7A5F0580-5EE9-419F-96EE-B6529EF6E7D0}"/>
          </ac:spMkLst>
        </pc:spChg>
        <pc:spChg chg="add del">
          <ac:chgData name="Gautam Raman" userId="5508ea7c88d4224f" providerId="LiveId" clId="{B67DA11C-29D3-4667-9F33-34D70088E179}" dt="2023-08-31T03:55:07.116" v="3208" actId="26606"/>
          <ac:spMkLst>
            <pc:docMk/>
            <pc:sldMk cId="3534490924" sldId="269"/>
            <ac:spMk id="5168" creationId="{9AA72BD9-2C5A-4EDC-931F-5AA08EACA0F3}"/>
          </ac:spMkLst>
        </pc:spChg>
        <pc:spChg chg="add del">
          <ac:chgData name="Gautam Raman" userId="5508ea7c88d4224f" providerId="LiveId" clId="{B67DA11C-29D3-4667-9F33-34D70088E179}" dt="2023-08-31T03:55:07.116" v="3208" actId="26606"/>
          <ac:spMkLst>
            <pc:docMk/>
            <pc:sldMk cId="3534490924" sldId="269"/>
            <ac:spMk id="5170" creationId="{8A6DB0E6-E65F-4229-A5A0-2500203B6CC3}"/>
          </ac:spMkLst>
        </pc:spChg>
        <pc:spChg chg="add del">
          <ac:chgData name="Gautam Raman" userId="5508ea7c88d4224f" providerId="LiveId" clId="{B67DA11C-29D3-4667-9F33-34D70088E179}" dt="2023-08-31T03:55:07.116" v="3208" actId="26606"/>
          <ac:spMkLst>
            <pc:docMk/>
            <pc:sldMk cId="3534490924" sldId="269"/>
            <ac:spMk id="5172" creationId="{55D4142C-5077-457F-A6AD-3FECFDB39685}"/>
          </ac:spMkLst>
        </pc:spChg>
        <pc:spChg chg="add del">
          <ac:chgData name="Gautam Raman" userId="5508ea7c88d4224f" providerId="LiveId" clId="{B67DA11C-29D3-4667-9F33-34D70088E179}" dt="2023-08-31T03:55:07.116" v="3208" actId="26606"/>
          <ac:spMkLst>
            <pc:docMk/>
            <pc:sldMk cId="3534490924" sldId="269"/>
            <ac:spMk id="5174" creationId="{7A5F0580-5EE9-419F-96EE-B6529EF6E7D0}"/>
          </ac:spMkLst>
        </pc:spChg>
        <pc:spChg chg="add del">
          <ac:chgData name="Gautam Raman" userId="5508ea7c88d4224f" providerId="LiveId" clId="{B67DA11C-29D3-4667-9F33-34D70088E179}" dt="2023-08-31T03:55:14.726" v="3210" actId="26606"/>
          <ac:spMkLst>
            <pc:docMk/>
            <pc:sldMk cId="3534490924" sldId="269"/>
            <ac:spMk id="5176" creationId="{9AA72BD9-2C5A-4EDC-931F-5AA08EACA0F3}"/>
          </ac:spMkLst>
        </pc:spChg>
        <pc:spChg chg="add del">
          <ac:chgData name="Gautam Raman" userId="5508ea7c88d4224f" providerId="LiveId" clId="{B67DA11C-29D3-4667-9F33-34D70088E179}" dt="2023-08-31T03:55:14.726" v="3210" actId="26606"/>
          <ac:spMkLst>
            <pc:docMk/>
            <pc:sldMk cId="3534490924" sldId="269"/>
            <ac:spMk id="5177" creationId="{8A6DB0E6-E65F-4229-A5A0-2500203B6CC3}"/>
          </ac:spMkLst>
        </pc:spChg>
        <pc:spChg chg="add del">
          <ac:chgData name="Gautam Raman" userId="5508ea7c88d4224f" providerId="LiveId" clId="{B67DA11C-29D3-4667-9F33-34D70088E179}" dt="2023-08-31T03:55:14.726" v="3210" actId="26606"/>
          <ac:spMkLst>
            <pc:docMk/>
            <pc:sldMk cId="3534490924" sldId="269"/>
            <ac:spMk id="5178" creationId="{55D4142C-5077-457F-A6AD-3FECFDB39685}"/>
          </ac:spMkLst>
        </pc:spChg>
        <pc:spChg chg="add del">
          <ac:chgData name="Gautam Raman" userId="5508ea7c88d4224f" providerId="LiveId" clId="{B67DA11C-29D3-4667-9F33-34D70088E179}" dt="2023-08-31T03:55:14.726" v="3210" actId="26606"/>
          <ac:spMkLst>
            <pc:docMk/>
            <pc:sldMk cId="3534490924" sldId="269"/>
            <ac:spMk id="5179" creationId="{7A5F0580-5EE9-419F-96EE-B6529EF6E7D0}"/>
          </ac:spMkLst>
        </pc:spChg>
        <pc:spChg chg="add del">
          <ac:chgData name="Gautam Raman" userId="5508ea7c88d4224f" providerId="LiveId" clId="{B67DA11C-29D3-4667-9F33-34D70088E179}" dt="2023-08-31T03:55:21.343" v="3212" actId="26606"/>
          <ac:spMkLst>
            <pc:docMk/>
            <pc:sldMk cId="3534490924" sldId="269"/>
            <ac:spMk id="5181" creationId="{9AA72BD9-2C5A-4EDC-931F-5AA08EACA0F3}"/>
          </ac:spMkLst>
        </pc:spChg>
        <pc:spChg chg="add del">
          <ac:chgData name="Gautam Raman" userId="5508ea7c88d4224f" providerId="LiveId" clId="{B67DA11C-29D3-4667-9F33-34D70088E179}" dt="2023-08-31T03:55:21.343" v="3212" actId="26606"/>
          <ac:spMkLst>
            <pc:docMk/>
            <pc:sldMk cId="3534490924" sldId="269"/>
            <ac:spMk id="5182" creationId="{8A6DB0E6-E65F-4229-A5A0-2500203B6CC3}"/>
          </ac:spMkLst>
        </pc:spChg>
        <pc:spChg chg="add del">
          <ac:chgData name="Gautam Raman" userId="5508ea7c88d4224f" providerId="LiveId" clId="{B67DA11C-29D3-4667-9F33-34D70088E179}" dt="2023-08-31T03:55:21.343" v="3212" actId="26606"/>
          <ac:spMkLst>
            <pc:docMk/>
            <pc:sldMk cId="3534490924" sldId="269"/>
            <ac:spMk id="5183" creationId="{55D4142C-5077-457F-A6AD-3FECFDB39685}"/>
          </ac:spMkLst>
        </pc:spChg>
        <pc:spChg chg="add del">
          <ac:chgData name="Gautam Raman" userId="5508ea7c88d4224f" providerId="LiveId" clId="{B67DA11C-29D3-4667-9F33-34D70088E179}" dt="2023-08-31T03:55:21.343" v="3212" actId="26606"/>
          <ac:spMkLst>
            <pc:docMk/>
            <pc:sldMk cId="3534490924" sldId="269"/>
            <ac:spMk id="5184" creationId="{7A5F0580-5EE9-419F-96EE-B6529EF6E7D0}"/>
          </ac:spMkLst>
        </pc:spChg>
        <pc:spChg chg="add">
          <ac:chgData name="Gautam Raman" userId="5508ea7c88d4224f" providerId="LiveId" clId="{B67DA11C-29D3-4667-9F33-34D70088E179}" dt="2023-08-31T03:55:21.535" v="3213" actId="26606"/>
          <ac:spMkLst>
            <pc:docMk/>
            <pc:sldMk cId="3534490924" sldId="269"/>
            <ac:spMk id="5186" creationId="{9AA72BD9-2C5A-4EDC-931F-5AA08EACA0F3}"/>
          </ac:spMkLst>
        </pc:spChg>
        <pc:spChg chg="add">
          <ac:chgData name="Gautam Raman" userId="5508ea7c88d4224f" providerId="LiveId" clId="{B67DA11C-29D3-4667-9F33-34D70088E179}" dt="2023-08-31T03:55:21.535" v="3213" actId="26606"/>
          <ac:spMkLst>
            <pc:docMk/>
            <pc:sldMk cId="3534490924" sldId="269"/>
            <ac:spMk id="5187" creationId="{8A6DB0E6-E65F-4229-A5A0-2500203B6CC3}"/>
          </ac:spMkLst>
        </pc:spChg>
        <pc:spChg chg="add">
          <ac:chgData name="Gautam Raman" userId="5508ea7c88d4224f" providerId="LiveId" clId="{B67DA11C-29D3-4667-9F33-34D70088E179}" dt="2023-08-31T03:55:21.535" v="3213" actId="26606"/>
          <ac:spMkLst>
            <pc:docMk/>
            <pc:sldMk cId="3534490924" sldId="269"/>
            <ac:spMk id="5188" creationId="{55D4142C-5077-457F-A6AD-3FECFDB39685}"/>
          </ac:spMkLst>
        </pc:spChg>
        <pc:spChg chg="add">
          <ac:chgData name="Gautam Raman" userId="5508ea7c88d4224f" providerId="LiveId" clId="{B67DA11C-29D3-4667-9F33-34D70088E179}" dt="2023-08-31T03:55:21.535" v="3213" actId="26606"/>
          <ac:spMkLst>
            <pc:docMk/>
            <pc:sldMk cId="3534490924" sldId="269"/>
            <ac:spMk id="5189" creationId="{7A5F0580-5EE9-419F-96EE-B6529EF6E7D0}"/>
          </ac:spMkLst>
        </pc:spChg>
        <pc:graphicFrameChg chg="add del">
          <ac:chgData name="Gautam Raman" userId="5508ea7c88d4224f" providerId="LiveId" clId="{B67DA11C-29D3-4667-9F33-34D70088E179}" dt="2023-08-31T03:05:36.192" v="2347" actId="26606"/>
          <ac:graphicFrameMkLst>
            <pc:docMk/>
            <pc:sldMk cId="3534490924" sldId="269"/>
            <ac:graphicFrameMk id="5" creationId="{C1A5C347-54E9-56A8-8FC0-59E64AA688B8}"/>
          </ac:graphicFrameMkLst>
        </pc:graphicFrameChg>
        <pc:graphicFrameChg chg="add del">
          <ac:chgData name="Gautam Raman" userId="5508ea7c88d4224f" providerId="LiveId" clId="{B67DA11C-29D3-4667-9F33-34D70088E179}" dt="2023-08-31T03:05:37.769" v="2349" actId="26606"/>
          <ac:graphicFrameMkLst>
            <pc:docMk/>
            <pc:sldMk cId="3534490924" sldId="269"/>
            <ac:graphicFrameMk id="7" creationId="{61AAD542-3CF4-E589-0904-1DBDDA921061}"/>
          </ac:graphicFrameMkLst>
        </pc:graphicFrameChg>
        <pc:graphicFrameChg chg="add mod modGraphic">
          <ac:chgData name="Gautam Raman" userId="5508ea7c88d4224f" providerId="LiveId" clId="{B67DA11C-29D3-4667-9F33-34D70088E179}" dt="2023-08-31T05:14:47.353" v="5698" actId="20577"/>
          <ac:graphicFrameMkLst>
            <pc:docMk/>
            <pc:sldMk cId="3534490924" sldId="269"/>
            <ac:graphicFrameMk id="9" creationId="{C1A5C347-54E9-56A8-8FC0-59E64AA688B8}"/>
          </ac:graphicFrameMkLst>
        </pc:graphicFrameChg>
        <pc:picChg chg="add mod ord">
          <ac:chgData name="Gautam Raman" userId="5508ea7c88d4224f" providerId="LiveId" clId="{B67DA11C-29D3-4667-9F33-34D70088E179}" dt="2023-08-31T03:55:21.535" v="3213" actId="26606"/>
          <ac:picMkLst>
            <pc:docMk/>
            <pc:sldMk cId="3534490924" sldId="269"/>
            <ac:picMk id="5122" creationId="{5D70F97F-0B82-D6FE-8309-AE50BAE3C4F7}"/>
          </ac:picMkLst>
        </pc:picChg>
      </pc:sldChg>
      <pc:sldChg chg="addSp modSp new mod setBg">
        <pc:chgData name="Gautam Raman" userId="5508ea7c88d4224f" providerId="LiveId" clId="{B67DA11C-29D3-4667-9F33-34D70088E179}" dt="2023-08-31T07:41:58.573" v="5960" actId="20577"/>
        <pc:sldMkLst>
          <pc:docMk/>
          <pc:sldMk cId="2863519145" sldId="270"/>
        </pc:sldMkLst>
        <pc:spChg chg="mod">
          <ac:chgData name="Gautam Raman" userId="5508ea7c88d4224f" providerId="LiveId" clId="{B67DA11C-29D3-4667-9F33-34D70088E179}" dt="2023-08-31T03:39:53.976" v="2792" actId="26606"/>
          <ac:spMkLst>
            <pc:docMk/>
            <pc:sldMk cId="2863519145" sldId="270"/>
            <ac:spMk id="2" creationId="{79A46615-D376-4165-51C7-E8A7C36D6A6A}"/>
          </ac:spMkLst>
        </pc:spChg>
        <pc:spChg chg="mod">
          <ac:chgData name="Gautam Raman" userId="5508ea7c88d4224f" providerId="LiveId" clId="{B67DA11C-29D3-4667-9F33-34D70088E179}" dt="2023-08-31T07:41:58.573" v="5960" actId="20577"/>
          <ac:spMkLst>
            <pc:docMk/>
            <pc:sldMk cId="2863519145" sldId="270"/>
            <ac:spMk id="3" creationId="{872F35E0-EFA0-E4DF-DD6B-F74D7F6AEE65}"/>
          </ac:spMkLst>
        </pc:spChg>
        <pc:spChg chg="add">
          <ac:chgData name="Gautam Raman" userId="5508ea7c88d4224f" providerId="LiveId" clId="{B67DA11C-29D3-4667-9F33-34D70088E179}" dt="2023-08-31T03:39:53.976" v="2792" actId="26606"/>
          <ac:spMkLst>
            <pc:docMk/>
            <pc:sldMk cId="2863519145" sldId="270"/>
            <ac:spMk id="6151" creationId="{2C9A9DA9-7DC8-488B-A882-123947B0F3D9}"/>
          </ac:spMkLst>
        </pc:spChg>
        <pc:spChg chg="add">
          <ac:chgData name="Gautam Raman" userId="5508ea7c88d4224f" providerId="LiveId" clId="{B67DA11C-29D3-4667-9F33-34D70088E179}" dt="2023-08-31T03:39:53.976" v="2792" actId="26606"/>
          <ac:spMkLst>
            <pc:docMk/>
            <pc:sldMk cId="2863519145" sldId="270"/>
            <ac:spMk id="6153" creationId="{57F6BDD4-E066-4008-8011-6CC31AEB4556}"/>
          </ac:spMkLst>
        </pc:spChg>
        <pc:spChg chg="add">
          <ac:chgData name="Gautam Raman" userId="5508ea7c88d4224f" providerId="LiveId" clId="{B67DA11C-29D3-4667-9F33-34D70088E179}" dt="2023-08-31T03:39:53.976" v="2792" actId="26606"/>
          <ac:spMkLst>
            <pc:docMk/>
            <pc:sldMk cId="2863519145" sldId="270"/>
            <ac:spMk id="6155" creationId="{2711A8FB-68FC-45FC-B01E-38F809E2D439}"/>
          </ac:spMkLst>
        </pc:spChg>
        <pc:spChg chg="add">
          <ac:chgData name="Gautam Raman" userId="5508ea7c88d4224f" providerId="LiveId" clId="{B67DA11C-29D3-4667-9F33-34D70088E179}" dt="2023-08-31T03:39:53.976" v="2792" actId="26606"/>
          <ac:spMkLst>
            <pc:docMk/>
            <pc:sldMk cId="2863519145" sldId="270"/>
            <ac:spMk id="6157" creationId="{2A865FE3-5FC9-4049-87CF-30019C46C0F5}"/>
          </ac:spMkLst>
        </pc:spChg>
        <pc:picChg chg="add mod">
          <ac:chgData name="Gautam Raman" userId="5508ea7c88d4224f" providerId="LiveId" clId="{B67DA11C-29D3-4667-9F33-34D70088E179}" dt="2023-08-31T03:47:58.721" v="3048" actId="1076"/>
          <ac:picMkLst>
            <pc:docMk/>
            <pc:sldMk cId="2863519145" sldId="270"/>
            <ac:picMk id="6146" creationId="{DA0B7CDA-A21D-6ED3-DD7F-E04140E14971}"/>
          </ac:picMkLst>
        </pc:picChg>
      </pc:sldChg>
      <pc:sldChg chg="addSp delSp modSp new mod setBg">
        <pc:chgData name="Gautam Raman" userId="5508ea7c88d4224f" providerId="LiveId" clId="{B67DA11C-29D3-4667-9F33-34D70088E179}" dt="2023-08-31T04:41:57.110" v="4222" actId="20577"/>
        <pc:sldMkLst>
          <pc:docMk/>
          <pc:sldMk cId="3495711327" sldId="271"/>
        </pc:sldMkLst>
        <pc:spChg chg="mod">
          <ac:chgData name="Gautam Raman" userId="5508ea7c88d4224f" providerId="LiveId" clId="{B67DA11C-29D3-4667-9F33-34D70088E179}" dt="2023-08-31T04:29:22.892" v="3829" actId="20577"/>
          <ac:spMkLst>
            <pc:docMk/>
            <pc:sldMk cId="3495711327" sldId="271"/>
            <ac:spMk id="2" creationId="{97FF8802-B63D-631B-1531-88696FDC6EB5}"/>
          </ac:spMkLst>
        </pc:spChg>
        <pc:spChg chg="mod">
          <ac:chgData name="Gautam Raman" userId="5508ea7c88d4224f" providerId="LiveId" clId="{B67DA11C-29D3-4667-9F33-34D70088E179}" dt="2023-08-31T04:41:57.110" v="4222" actId="20577"/>
          <ac:spMkLst>
            <pc:docMk/>
            <pc:sldMk cId="3495711327" sldId="271"/>
            <ac:spMk id="3" creationId="{930A48B5-459A-69AC-149C-C11A1B3A5014}"/>
          </ac:spMkLst>
        </pc:spChg>
        <pc:spChg chg="add del">
          <ac:chgData name="Gautam Raman" userId="5508ea7c88d4224f" providerId="LiveId" clId="{B67DA11C-29D3-4667-9F33-34D70088E179}" dt="2023-08-31T04:15:18.005" v="3704" actId="26606"/>
          <ac:spMkLst>
            <pc:docMk/>
            <pc:sldMk cId="3495711327" sldId="271"/>
            <ac:spMk id="9" creationId="{9F27744B-47AB-4459-8C2F-1D5EE63A3E09}"/>
          </ac:spMkLst>
        </pc:spChg>
        <pc:spChg chg="add del">
          <ac:chgData name="Gautam Raman" userId="5508ea7c88d4224f" providerId="LiveId" clId="{B67DA11C-29D3-4667-9F33-34D70088E179}" dt="2023-08-31T04:15:18.005" v="3704" actId="26606"/>
          <ac:spMkLst>
            <pc:docMk/>
            <pc:sldMk cId="3495711327" sldId="271"/>
            <ac:spMk id="11" creationId="{7D266DCC-5218-4AE0-B964-6FC2EA3BDF21}"/>
          </ac:spMkLst>
        </pc:spChg>
        <pc:spChg chg="add del">
          <ac:chgData name="Gautam Raman" userId="5508ea7c88d4224f" providerId="LiveId" clId="{B67DA11C-29D3-4667-9F33-34D70088E179}" dt="2023-08-31T04:15:18.005" v="3704" actId="26606"/>
          <ac:spMkLst>
            <pc:docMk/>
            <pc:sldMk cId="3495711327" sldId="271"/>
            <ac:spMk id="13" creationId="{973DE4F1-1583-4AE3-9696-9659D27C5F66}"/>
          </ac:spMkLst>
        </pc:spChg>
        <pc:spChg chg="add del">
          <ac:chgData name="Gautam Raman" userId="5508ea7c88d4224f" providerId="LiveId" clId="{B67DA11C-29D3-4667-9F33-34D70088E179}" dt="2023-08-31T04:15:18.005" v="3704" actId="26606"/>
          <ac:spMkLst>
            <pc:docMk/>
            <pc:sldMk cId="3495711327" sldId="271"/>
            <ac:spMk id="15" creationId="{D6297641-8B9F-4767-9606-8A11313227BF}"/>
          </ac:spMkLst>
        </pc:spChg>
        <pc:spChg chg="add del">
          <ac:chgData name="Gautam Raman" userId="5508ea7c88d4224f" providerId="LiveId" clId="{B67DA11C-29D3-4667-9F33-34D70088E179}" dt="2023-08-31T04:15:18.005" v="3704" actId="26606"/>
          <ac:spMkLst>
            <pc:docMk/>
            <pc:sldMk cId="3495711327" sldId="271"/>
            <ac:spMk id="17" creationId="{FD3C8959-A2A1-469E-8619-82F077E33FE5}"/>
          </ac:spMkLst>
        </pc:spChg>
        <pc:spChg chg="add">
          <ac:chgData name="Gautam Raman" userId="5508ea7c88d4224f" providerId="LiveId" clId="{B67DA11C-29D3-4667-9F33-34D70088E179}" dt="2023-08-31T04:15:18.005" v="3704" actId="26606"/>
          <ac:spMkLst>
            <pc:docMk/>
            <pc:sldMk cId="3495711327" sldId="271"/>
            <ac:spMk id="22" creationId="{E0B3B37B-5EEE-4DC4-802A-66F9A2C94B7D}"/>
          </ac:spMkLst>
        </pc:spChg>
        <pc:spChg chg="add">
          <ac:chgData name="Gautam Raman" userId="5508ea7c88d4224f" providerId="LiveId" clId="{B67DA11C-29D3-4667-9F33-34D70088E179}" dt="2023-08-31T04:15:18.005" v="3704" actId="26606"/>
          <ac:spMkLst>
            <pc:docMk/>
            <pc:sldMk cId="3495711327" sldId="271"/>
            <ac:spMk id="24" creationId="{494CEDA0-FD8E-491B-8792-69F93BDA3937}"/>
          </ac:spMkLst>
        </pc:spChg>
        <pc:spChg chg="add">
          <ac:chgData name="Gautam Raman" userId="5508ea7c88d4224f" providerId="LiveId" clId="{B67DA11C-29D3-4667-9F33-34D70088E179}" dt="2023-08-31T04:15:18.005" v="3704" actId="26606"/>
          <ac:spMkLst>
            <pc:docMk/>
            <pc:sldMk cId="3495711327" sldId="271"/>
            <ac:spMk id="26" creationId="{0FD3EBBB-DFE8-4525-B1BF-BE7BBC8DFA7C}"/>
          </ac:spMkLst>
        </pc:spChg>
        <pc:spChg chg="add">
          <ac:chgData name="Gautam Raman" userId="5508ea7c88d4224f" providerId="LiveId" clId="{B67DA11C-29D3-4667-9F33-34D70088E179}" dt="2023-08-31T04:15:18.005" v="3704" actId="26606"/>
          <ac:spMkLst>
            <pc:docMk/>
            <pc:sldMk cId="3495711327" sldId="271"/>
            <ac:spMk id="28" creationId="{A9362A14-6FB8-4FFC-AAA0-2E5AFF8A8D36}"/>
          </ac:spMkLst>
        </pc:spChg>
        <pc:picChg chg="add mod">
          <ac:chgData name="Gautam Raman" userId="5508ea7c88d4224f" providerId="LiveId" clId="{B67DA11C-29D3-4667-9F33-34D70088E179}" dt="2023-08-31T04:15:18.005" v="3704" actId="26606"/>
          <ac:picMkLst>
            <pc:docMk/>
            <pc:sldMk cId="3495711327" sldId="271"/>
            <ac:picMk id="5" creationId="{A6FF4496-D5F0-07A5-7D13-75CA8AA3E982}"/>
          </ac:picMkLst>
        </pc:picChg>
      </pc:sldChg>
      <pc:sldChg chg="addSp modSp new mod ord setBg">
        <pc:chgData name="Gautam Raman" userId="5508ea7c88d4224f" providerId="LiveId" clId="{B67DA11C-29D3-4667-9F33-34D70088E179}" dt="2023-08-31T09:09:31.799" v="6100"/>
        <pc:sldMkLst>
          <pc:docMk/>
          <pc:sldMk cId="153040237" sldId="272"/>
        </pc:sldMkLst>
        <pc:spChg chg="mod">
          <ac:chgData name="Gautam Raman" userId="5508ea7c88d4224f" providerId="LiveId" clId="{B67DA11C-29D3-4667-9F33-34D70088E179}" dt="2023-08-31T05:05:19.894" v="5028" actId="26606"/>
          <ac:spMkLst>
            <pc:docMk/>
            <pc:sldMk cId="153040237" sldId="272"/>
            <ac:spMk id="2" creationId="{F7DAB349-D8D4-AA25-798F-4759EDF0D7B2}"/>
          </ac:spMkLst>
        </pc:spChg>
        <pc:spChg chg="mod">
          <ac:chgData name="Gautam Raman" userId="5508ea7c88d4224f" providerId="LiveId" clId="{B67DA11C-29D3-4667-9F33-34D70088E179}" dt="2023-08-31T05:05:19.894" v="5028" actId="26606"/>
          <ac:spMkLst>
            <pc:docMk/>
            <pc:sldMk cId="153040237" sldId="272"/>
            <ac:spMk id="3" creationId="{5CCEF842-AF18-6CE3-CDFC-51B76316B0FE}"/>
          </ac:spMkLst>
        </pc:spChg>
        <pc:spChg chg="add">
          <ac:chgData name="Gautam Raman" userId="5508ea7c88d4224f" providerId="LiveId" clId="{B67DA11C-29D3-4667-9F33-34D70088E179}" dt="2023-08-31T05:05:19.894" v="5028" actId="26606"/>
          <ac:spMkLst>
            <pc:docMk/>
            <pc:sldMk cId="153040237" sldId="272"/>
            <ac:spMk id="9" creationId="{9F27744B-47AB-4459-8C2F-1D5EE63A3E09}"/>
          </ac:spMkLst>
        </pc:spChg>
        <pc:spChg chg="add">
          <ac:chgData name="Gautam Raman" userId="5508ea7c88d4224f" providerId="LiveId" clId="{B67DA11C-29D3-4667-9F33-34D70088E179}" dt="2023-08-31T05:05:19.894" v="5028" actId="26606"/>
          <ac:spMkLst>
            <pc:docMk/>
            <pc:sldMk cId="153040237" sldId="272"/>
            <ac:spMk id="11" creationId="{7D266DCC-5218-4AE0-B964-6FC2EA3BDF21}"/>
          </ac:spMkLst>
        </pc:spChg>
        <pc:spChg chg="add">
          <ac:chgData name="Gautam Raman" userId="5508ea7c88d4224f" providerId="LiveId" clId="{B67DA11C-29D3-4667-9F33-34D70088E179}" dt="2023-08-31T05:05:19.894" v="5028" actId="26606"/>
          <ac:spMkLst>
            <pc:docMk/>
            <pc:sldMk cId="153040237" sldId="272"/>
            <ac:spMk id="13" creationId="{973DE4F1-1583-4AE3-9696-9659D27C5F66}"/>
          </ac:spMkLst>
        </pc:spChg>
        <pc:spChg chg="add">
          <ac:chgData name="Gautam Raman" userId="5508ea7c88d4224f" providerId="LiveId" clId="{B67DA11C-29D3-4667-9F33-34D70088E179}" dt="2023-08-31T05:05:19.894" v="5028" actId="26606"/>
          <ac:spMkLst>
            <pc:docMk/>
            <pc:sldMk cId="153040237" sldId="272"/>
            <ac:spMk id="15" creationId="{D6297641-8B9F-4767-9606-8A11313227BF}"/>
          </ac:spMkLst>
        </pc:spChg>
        <pc:spChg chg="add">
          <ac:chgData name="Gautam Raman" userId="5508ea7c88d4224f" providerId="LiveId" clId="{B67DA11C-29D3-4667-9F33-34D70088E179}" dt="2023-08-31T05:05:19.894" v="5028" actId="26606"/>
          <ac:spMkLst>
            <pc:docMk/>
            <pc:sldMk cId="153040237" sldId="272"/>
            <ac:spMk id="17" creationId="{FD3C8959-A2A1-469E-8619-82F077E33FE5}"/>
          </ac:spMkLst>
        </pc:spChg>
        <pc:picChg chg="add">
          <ac:chgData name="Gautam Raman" userId="5508ea7c88d4224f" providerId="LiveId" clId="{B67DA11C-29D3-4667-9F33-34D70088E179}" dt="2023-08-31T05:05:19.894" v="5028" actId="26606"/>
          <ac:picMkLst>
            <pc:docMk/>
            <pc:sldMk cId="153040237" sldId="272"/>
            <ac:picMk id="5" creationId="{6D2A2B26-108F-7F74-5E0F-8897EE6233E4}"/>
          </ac:picMkLst>
        </pc:picChg>
      </pc:sldChg>
      <pc:sldChg chg="addSp delSp modSp new mod">
        <pc:chgData name="Gautam Raman" userId="5508ea7c88d4224f" providerId="LiveId" clId="{B67DA11C-29D3-4667-9F33-34D70088E179}" dt="2023-08-31T05:12:10.130" v="5644" actId="26606"/>
        <pc:sldMkLst>
          <pc:docMk/>
          <pc:sldMk cId="925473827" sldId="273"/>
        </pc:sldMkLst>
        <pc:spChg chg="mod">
          <ac:chgData name="Gautam Raman" userId="5508ea7c88d4224f" providerId="LiveId" clId="{B67DA11C-29D3-4667-9F33-34D70088E179}" dt="2023-08-31T05:07:48.878" v="5056" actId="20577"/>
          <ac:spMkLst>
            <pc:docMk/>
            <pc:sldMk cId="925473827" sldId="273"/>
            <ac:spMk id="2" creationId="{A94CBCDF-B42C-AF2A-BFC7-602349916C8E}"/>
          </ac:spMkLst>
        </pc:spChg>
        <pc:spChg chg="del mod">
          <ac:chgData name="Gautam Raman" userId="5508ea7c88d4224f" providerId="LiveId" clId="{B67DA11C-29D3-4667-9F33-34D70088E179}" dt="2023-08-31T05:12:10.130" v="5644" actId="26606"/>
          <ac:spMkLst>
            <pc:docMk/>
            <pc:sldMk cId="925473827" sldId="273"/>
            <ac:spMk id="3" creationId="{9500AECF-10FB-01D9-3D9C-0FE76E5C6A41}"/>
          </ac:spMkLst>
        </pc:spChg>
        <pc:graphicFrameChg chg="add">
          <ac:chgData name="Gautam Raman" userId="5508ea7c88d4224f" providerId="LiveId" clId="{B67DA11C-29D3-4667-9F33-34D70088E179}" dt="2023-08-31T05:12:10.130" v="5644" actId="26606"/>
          <ac:graphicFrameMkLst>
            <pc:docMk/>
            <pc:sldMk cId="925473827" sldId="273"/>
            <ac:graphicFrameMk id="5" creationId="{F36444B5-9070-4248-3178-11F3BEB604DA}"/>
          </ac:graphicFrameMkLst>
        </pc:graphicFrameChg>
      </pc:sldChg>
      <pc:sldChg chg="addSp modSp new mod setBg">
        <pc:chgData name="Gautam Raman" userId="5508ea7c88d4224f" providerId="LiveId" clId="{B67DA11C-29D3-4667-9F33-34D70088E179}" dt="2023-08-31T05:12:32.771" v="5649" actId="26606"/>
        <pc:sldMkLst>
          <pc:docMk/>
          <pc:sldMk cId="111659163" sldId="274"/>
        </pc:sldMkLst>
        <pc:spChg chg="mod">
          <ac:chgData name="Gautam Raman" userId="5508ea7c88d4224f" providerId="LiveId" clId="{B67DA11C-29D3-4667-9F33-34D70088E179}" dt="2023-08-31T05:12:32.771" v="5649" actId="26606"/>
          <ac:spMkLst>
            <pc:docMk/>
            <pc:sldMk cId="111659163" sldId="274"/>
            <ac:spMk id="2" creationId="{59813DA6-77BE-0971-CDC0-691BE0E4C16F}"/>
          </ac:spMkLst>
        </pc:spChg>
        <pc:spChg chg="add">
          <ac:chgData name="Gautam Raman" userId="5508ea7c88d4224f" providerId="LiveId" clId="{B67DA11C-29D3-4667-9F33-34D70088E179}" dt="2023-08-31T05:12:32.771" v="5649" actId="26606"/>
          <ac:spMkLst>
            <pc:docMk/>
            <pc:sldMk cId="111659163" sldId="274"/>
            <ac:spMk id="9" creationId="{8D06CE56-3881-4ADA-8CEF-D18B02C242A3}"/>
          </ac:spMkLst>
        </pc:spChg>
        <pc:spChg chg="add">
          <ac:chgData name="Gautam Raman" userId="5508ea7c88d4224f" providerId="LiveId" clId="{B67DA11C-29D3-4667-9F33-34D70088E179}" dt="2023-08-31T05:12:32.771" v="5649" actId="26606"/>
          <ac:spMkLst>
            <pc:docMk/>
            <pc:sldMk cId="111659163" sldId="274"/>
            <ac:spMk id="11" creationId="{79F3C543-62EC-4433-9C93-A2CD8764E9B4}"/>
          </ac:spMkLst>
        </pc:spChg>
        <pc:spChg chg="add">
          <ac:chgData name="Gautam Raman" userId="5508ea7c88d4224f" providerId="LiveId" clId="{B67DA11C-29D3-4667-9F33-34D70088E179}" dt="2023-08-31T05:12:32.771" v="5649" actId="26606"/>
          <ac:spMkLst>
            <pc:docMk/>
            <pc:sldMk cId="111659163" sldId="274"/>
            <ac:spMk id="13" creationId="{8EE94D8D-BC47-413E-91AB-A2FCCE172B57}"/>
          </ac:spMkLst>
        </pc:spChg>
        <pc:spChg chg="add">
          <ac:chgData name="Gautam Raman" userId="5508ea7c88d4224f" providerId="LiveId" clId="{B67DA11C-29D3-4667-9F33-34D70088E179}" dt="2023-08-31T05:12:32.771" v="5649" actId="26606"/>
          <ac:spMkLst>
            <pc:docMk/>
            <pc:sldMk cId="111659163" sldId="274"/>
            <ac:spMk id="15" creationId="{284A8429-F65A-490D-96E4-1158D3E8A026}"/>
          </ac:spMkLst>
        </pc:spChg>
        <pc:spChg chg="add">
          <ac:chgData name="Gautam Raman" userId="5508ea7c88d4224f" providerId="LiveId" clId="{B67DA11C-29D3-4667-9F33-34D70088E179}" dt="2023-08-31T05:12:32.771" v="5649" actId="26606"/>
          <ac:spMkLst>
            <pc:docMk/>
            <pc:sldMk cId="111659163" sldId="274"/>
            <ac:spMk id="17" creationId="{0F022291-A82B-4D23-A1E0-5F9BD684669E}"/>
          </ac:spMkLst>
        </pc:spChg>
        <pc:picChg chg="add">
          <ac:chgData name="Gautam Raman" userId="5508ea7c88d4224f" providerId="LiveId" clId="{B67DA11C-29D3-4667-9F33-34D70088E179}" dt="2023-08-31T05:12:32.771" v="5649" actId="26606"/>
          <ac:picMkLst>
            <pc:docMk/>
            <pc:sldMk cId="111659163" sldId="274"/>
            <ac:picMk id="6" creationId="{0E8915F9-1839-D7AA-CE78-532319DB6E7D}"/>
          </ac:picMkLst>
        </pc:picChg>
      </pc:sldChg>
      <pc:sldChg chg="addSp delSp modSp new mod">
        <pc:chgData name="Gautam Raman" userId="5508ea7c88d4224f" providerId="LiveId" clId="{B67DA11C-29D3-4667-9F33-34D70088E179}" dt="2023-08-31T08:26:00.155" v="6096" actId="20577"/>
        <pc:sldMkLst>
          <pc:docMk/>
          <pc:sldMk cId="3993692611" sldId="275"/>
        </pc:sldMkLst>
        <pc:spChg chg="mod">
          <ac:chgData name="Gautam Raman" userId="5508ea7c88d4224f" providerId="LiveId" clId="{B67DA11C-29D3-4667-9F33-34D70088E179}" dt="2023-08-31T07:04:58.746" v="5731" actId="20577"/>
          <ac:spMkLst>
            <pc:docMk/>
            <pc:sldMk cId="3993692611" sldId="275"/>
            <ac:spMk id="2" creationId="{E566AD7E-B2D8-12BC-B335-E6704B51A3EC}"/>
          </ac:spMkLst>
        </pc:spChg>
        <pc:spChg chg="del mod">
          <ac:chgData name="Gautam Raman" userId="5508ea7c88d4224f" providerId="LiveId" clId="{B67DA11C-29D3-4667-9F33-34D70088E179}" dt="2023-08-31T07:05:49.271" v="5848" actId="26606"/>
          <ac:spMkLst>
            <pc:docMk/>
            <pc:sldMk cId="3993692611" sldId="275"/>
            <ac:spMk id="3" creationId="{9588CA2E-694B-1836-E60B-27C2963F67F1}"/>
          </ac:spMkLst>
        </pc:spChg>
        <pc:graphicFrameChg chg="add mod">
          <ac:chgData name="Gautam Raman" userId="5508ea7c88d4224f" providerId="LiveId" clId="{B67DA11C-29D3-4667-9F33-34D70088E179}" dt="2023-08-31T08:26:00.155" v="6096" actId="20577"/>
          <ac:graphicFrameMkLst>
            <pc:docMk/>
            <pc:sldMk cId="3993692611" sldId="275"/>
            <ac:graphicFrameMk id="5" creationId="{4788FA2F-E268-CC8B-9515-2414E84AC538}"/>
          </ac:graphicFrameMkLst>
        </pc:graphicFrameChg>
      </pc:sldChg>
      <pc:sldChg chg="addSp delSp new setBg">
        <pc:chgData name="Gautam Raman" userId="5508ea7c88d4224f" providerId="LiveId" clId="{B67DA11C-29D3-4667-9F33-34D70088E179}" dt="2023-08-31T07:44:35.654" v="5968"/>
        <pc:sldMkLst>
          <pc:docMk/>
          <pc:sldMk cId="2306995301" sldId="276"/>
        </pc:sldMkLst>
        <pc:picChg chg="add del">
          <ac:chgData name="Gautam Raman" userId="5508ea7c88d4224f" providerId="LiveId" clId="{B67DA11C-29D3-4667-9F33-34D70088E179}" dt="2023-08-31T07:43:46.984" v="5963" actId="21"/>
          <ac:picMkLst>
            <pc:docMk/>
            <pc:sldMk cId="2306995301" sldId="276"/>
            <ac:picMk id="7170" creationId="{688352D2-9174-3F02-F390-66A7473F3514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92D99C-3117-4FE0-AEF0-23BC3A5EDC8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7B6A6D-8E62-4033-B7BD-534BCC925C04}">
      <dgm:prSet/>
      <dgm:spPr/>
      <dgm:t>
        <a:bodyPr/>
        <a:lstStyle/>
        <a:p>
          <a:r>
            <a:rPr lang="en-SG"/>
            <a:t>Setting the context</a:t>
          </a:r>
          <a:endParaRPr lang="en-US"/>
        </a:p>
      </dgm:t>
    </dgm:pt>
    <dgm:pt modelId="{83279A96-1B1E-46D4-A002-354C14511B8F}" type="parTrans" cxnId="{1F056046-5F8F-41B4-A83E-C1B397375345}">
      <dgm:prSet/>
      <dgm:spPr/>
      <dgm:t>
        <a:bodyPr/>
        <a:lstStyle/>
        <a:p>
          <a:endParaRPr lang="en-US"/>
        </a:p>
      </dgm:t>
    </dgm:pt>
    <dgm:pt modelId="{94B0B999-23B3-43B5-8BB4-BAC7D49AF0DC}" type="sibTrans" cxnId="{1F056046-5F8F-41B4-A83E-C1B397375345}">
      <dgm:prSet/>
      <dgm:spPr/>
      <dgm:t>
        <a:bodyPr/>
        <a:lstStyle/>
        <a:p>
          <a:endParaRPr lang="en-US"/>
        </a:p>
      </dgm:t>
    </dgm:pt>
    <dgm:pt modelId="{0DC73363-A150-49A7-9282-A5342C3C4828}">
      <dgm:prSet/>
      <dgm:spPr/>
      <dgm:t>
        <a:bodyPr/>
        <a:lstStyle/>
        <a:p>
          <a:r>
            <a:rPr lang="en-SG"/>
            <a:t>Defining the problem</a:t>
          </a:r>
          <a:endParaRPr lang="en-US"/>
        </a:p>
      </dgm:t>
    </dgm:pt>
    <dgm:pt modelId="{101286AA-4988-479D-8331-191A9B988C6B}" type="parTrans" cxnId="{3A50A65D-E1ED-46FF-8D83-8A3ECC9F7D98}">
      <dgm:prSet/>
      <dgm:spPr/>
      <dgm:t>
        <a:bodyPr/>
        <a:lstStyle/>
        <a:p>
          <a:endParaRPr lang="en-US"/>
        </a:p>
      </dgm:t>
    </dgm:pt>
    <dgm:pt modelId="{40B42AC2-424A-42FC-A5FB-336AE9AE8205}" type="sibTrans" cxnId="{3A50A65D-E1ED-46FF-8D83-8A3ECC9F7D98}">
      <dgm:prSet/>
      <dgm:spPr/>
      <dgm:t>
        <a:bodyPr/>
        <a:lstStyle/>
        <a:p>
          <a:endParaRPr lang="en-US"/>
        </a:p>
      </dgm:t>
    </dgm:pt>
    <dgm:pt modelId="{D2C393B7-2C5E-4C28-8451-6E4E675B0C30}">
      <dgm:prSet/>
      <dgm:spPr/>
      <dgm:t>
        <a:bodyPr/>
        <a:lstStyle/>
        <a:p>
          <a:r>
            <a:rPr lang="en-SG"/>
            <a:t>Analysis</a:t>
          </a:r>
          <a:endParaRPr lang="en-US"/>
        </a:p>
      </dgm:t>
    </dgm:pt>
    <dgm:pt modelId="{D4E09206-D041-495E-A5C9-236BA7FE4051}" type="parTrans" cxnId="{68D14353-E7B8-4A71-9416-97EAD3FDEAEA}">
      <dgm:prSet/>
      <dgm:spPr/>
      <dgm:t>
        <a:bodyPr/>
        <a:lstStyle/>
        <a:p>
          <a:endParaRPr lang="en-US"/>
        </a:p>
      </dgm:t>
    </dgm:pt>
    <dgm:pt modelId="{FA1AF0E9-4E8B-41DB-90A6-5DBA1B4D8FB1}" type="sibTrans" cxnId="{68D14353-E7B8-4A71-9416-97EAD3FDEAEA}">
      <dgm:prSet/>
      <dgm:spPr/>
      <dgm:t>
        <a:bodyPr/>
        <a:lstStyle/>
        <a:p>
          <a:endParaRPr lang="en-US"/>
        </a:p>
      </dgm:t>
    </dgm:pt>
    <dgm:pt modelId="{C13C0A34-D416-4BD3-9E84-592FC35D9207}">
      <dgm:prSet/>
      <dgm:spPr/>
      <dgm:t>
        <a:bodyPr/>
        <a:lstStyle/>
        <a:p>
          <a:r>
            <a:rPr lang="en-SG"/>
            <a:t>Addressing the problem</a:t>
          </a:r>
          <a:endParaRPr lang="en-US"/>
        </a:p>
      </dgm:t>
    </dgm:pt>
    <dgm:pt modelId="{BCBA31F2-797D-44B0-9D1A-D7DFC651ED30}" type="parTrans" cxnId="{13BFB2A5-E6C0-41ED-A16E-698FB5F598F9}">
      <dgm:prSet/>
      <dgm:spPr/>
      <dgm:t>
        <a:bodyPr/>
        <a:lstStyle/>
        <a:p>
          <a:endParaRPr lang="en-US"/>
        </a:p>
      </dgm:t>
    </dgm:pt>
    <dgm:pt modelId="{84D90BB3-3CB1-44B4-83A0-2A6A2A3D9C9E}" type="sibTrans" cxnId="{13BFB2A5-E6C0-41ED-A16E-698FB5F598F9}">
      <dgm:prSet/>
      <dgm:spPr/>
      <dgm:t>
        <a:bodyPr/>
        <a:lstStyle/>
        <a:p>
          <a:endParaRPr lang="en-US"/>
        </a:p>
      </dgm:t>
    </dgm:pt>
    <dgm:pt modelId="{D01EDE85-144F-4FA9-BC56-F4B2A49E81BA}">
      <dgm:prSet/>
      <dgm:spPr/>
      <dgm:t>
        <a:bodyPr/>
        <a:lstStyle/>
        <a:p>
          <a:r>
            <a:rPr lang="en-SG" dirty="0"/>
            <a:t>Future scope</a:t>
          </a:r>
          <a:endParaRPr lang="en-US" dirty="0"/>
        </a:p>
      </dgm:t>
    </dgm:pt>
    <dgm:pt modelId="{CB2BC112-328B-4669-ACED-E2A765C1D4B1}" type="parTrans" cxnId="{0A800D8F-4705-4F3B-B602-E822094F01AB}">
      <dgm:prSet/>
      <dgm:spPr/>
      <dgm:t>
        <a:bodyPr/>
        <a:lstStyle/>
        <a:p>
          <a:endParaRPr lang="en-US"/>
        </a:p>
      </dgm:t>
    </dgm:pt>
    <dgm:pt modelId="{BE3886F1-8C4D-4CB4-B646-C04CB23E4FA4}" type="sibTrans" cxnId="{0A800D8F-4705-4F3B-B602-E822094F01AB}">
      <dgm:prSet/>
      <dgm:spPr/>
      <dgm:t>
        <a:bodyPr/>
        <a:lstStyle/>
        <a:p>
          <a:endParaRPr lang="en-US"/>
        </a:p>
      </dgm:t>
    </dgm:pt>
    <dgm:pt modelId="{A17FE84B-08EF-4C3B-8663-50FDA38A6C9A}" type="pres">
      <dgm:prSet presAssocID="{F392D99C-3117-4FE0-AEF0-23BC3A5EDC8C}" presName="vert0" presStyleCnt="0">
        <dgm:presLayoutVars>
          <dgm:dir/>
          <dgm:animOne val="branch"/>
          <dgm:animLvl val="lvl"/>
        </dgm:presLayoutVars>
      </dgm:prSet>
      <dgm:spPr/>
    </dgm:pt>
    <dgm:pt modelId="{D1675718-EA9A-45BD-A617-6C22E4A3ED16}" type="pres">
      <dgm:prSet presAssocID="{137B6A6D-8E62-4033-B7BD-534BCC925C04}" presName="thickLine" presStyleLbl="alignNode1" presStyleIdx="0" presStyleCnt="5"/>
      <dgm:spPr/>
    </dgm:pt>
    <dgm:pt modelId="{AA7CCB00-B742-4BC4-92A9-19723BDC752A}" type="pres">
      <dgm:prSet presAssocID="{137B6A6D-8E62-4033-B7BD-534BCC925C04}" presName="horz1" presStyleCnt="0"/>
      <dgm:spPr/>
    </dgm:pt>
    <dgm:pt modelId="{F1964F4B-0173-4CB5-B911-D3793B3F910D}" type="pres">
      <dgm:prSet presAssocID="{137B6A6D-8E62-4033-B7BD-534BCC925C04}" presName="tx1" presStyleLbl="revTx" presStyleIdx="0" presStyleCnt="5"/>
      <dgm:spPr/>
    </dgm:pt>
    <dgm:pt modelId="{E212939E-3EF5-4F95-9BF4-8F35CCFED8FF}" type="pres">
      <dgm:prSet presAssocID="{137B6A6D-8E62-4033-B7BD-534BCC925C04}" presName="vert1" presStyleCnt="0"/>
      <dgm:spPr/>
    </dgm:pt>
    <dgm:pt modelId="{3DC1EA95-89B2-4AF7-8C22-905C752543EB}" type="pres">
      <dgm:prSet presAssocID="{0DC73363-A150-49A7-9282-A5342C3C4828}" presName="thickLine" presStyleLbl="alignNode1" presStyleIdx="1" presStyleCnt="5"/>
      <dgm:spPr/>
    </dgm:pt>
    <dgm:pt modelId="{5862814B-4A57-427D-90BE-563EDD939668}" type="pres">
      <dgm:prSet presAssocID="{0DC73363-A150-49A7-9282-A5342C3C4828}" presName="horz1" presStyleCnt="0"/>
      <dgm:spPr/>
    </dgm:pt>
    <dgm:pt modelId="{47FD17EE-E2D6-46EC-851A-3707E8B6A72B}" type="pres">
      <dgm:prSet presAssocID="{0DC73363-A150-49A7-9282-A5342C3C4828}" presName="tx1" presStyleLbl="revTx" presStyleIdx="1" presStyleCnt="5"/>
      <dgm:spPr/>
    </dgm:pt>
    <dgm:pt modelId="{6AF746F9-C04F-4979-9E92-24BD1CAAE376}" type="pres">
      <dgm:prSet presAssocID="{0DC73363-A150-49A7-9282-A5342C3C4828}" presName="vert1" presStyleCnt="0"/>
      <dgm:spPr/>
    </dgm:pt>
    <dgm:pt modelId="{C70D1F0C-F3AB-4D2B-A981-408868445E20}" type="pres">
      <dgm:prSet presAssocID="{D2C393B7-2C5E-4C28-8451-6E4E675B0C30}" presName="thickLine" presStyleLbl="alignNode1" presStyleIdx="2" presStyleCnt="5"/>
      <dgm:spPr/>
    </dgm:pt>
    <dgm:pt modelId="{E290499C-A756-4EA2-983E-77838495ED1B}" type="pres">
      <dgm:prSet presAssocID="{D2C393B7-2C5E-4C28-8451-6E4E675B0C30}" presName="horz1" presStyleCnt="0"/>
      <dgm:spPr/>
    </dgm:pt>
    <dgm:pt modelId="{D374AF30-4731-437B-8D5C-6D8F6E1252FA}" type="pres">
      <dgm:prSet presAssocID="{D2C393B7-2C5E-4C28-8451-6E4E675B0C30}" presName="tx1" presStyleLbl="revTx" presStyleIdx="2" presStyleCnt="5"/>
      <dgm:spPr/>
    </dgm:pt>
    <dgm:pt modelId="{E630E3C7-AE8D-4CA4-8C75-A050E2998ACC}" type="pres">
      <dgm:prSet presAssocID="{D2C393B7-2C5E-4C28-8451-6E4E675B0C30}" presName="vert1" presStyleCnt="0"/>
      <dgm:spPr/>
    </dgm:pt>
    <dgm:pt modelId="{91DED41E-4D59-44C5-B387-F93116F2CCCD}" type="pres">
      <dgm:prSet presAssocID="{C13C0A34-D416-4BD3-9E84-592FC35D9207}" presName="thickLine" presStyleLbl="alignNode1" presStyleIdx="3" presStyleCnt="5"/>
      <dgm:spPr/>
    </dgm:pt>
    <dgm:pt modelId="{F1716986-2421-4BC3-A6F4-22F8827BDFF1}" type="pres">
      <dgm:prSet presAssocID="{C13C0A34-D416-4BD3-9E84-592FC35D9207}" presName="horz1" presStyleCnt="0"/>
      <dgm:spPr/>
    </dgm:pt>
    <dgm:pt modelId="{B1D91CC1-BFF7-44D0-8850-5B85A871A7B9}" type="pres">
      <dgm:prSet presAssocID="{C13C0A34-D416-4BD3-9E84-592FC35D9207}" presName="tx1" presStyleLbl="revTx" presStyleIdx="3" presStyleCnt="5"/>
      <dgm:spPr/>
    </dgm:pt>
    <dgm:pt modelId="{1720F740-10FD-44B6-A49C-1F53B20445C2}" type="pres">
      <dgm:prSet presAssocID="{C13C0A34-D416-4BD3-9E84-592FC35D9207}" presName="vert1" presStyleCnt="0"/>
      <dgm:spPr/>
    </dgm:pt>
    <dgm:pt modelId="{628CD283-A6CA-4FC6-AB01-C74B508C0589}" type="pres">
      <dgm:prSet presAssocID="{D01EDE85-144F-4FA9-BC56-F4B2A49E81BA}" presName="thickLine" presStyleLbl="alignNode1" presStyleIdx="4" presStyleCnt="5"/>
      <dgm:spPr/>
    </dgm:pt>
    <dgm:pt modelId="{9A6E68EF-76CE-460A-A595-8823DEB2813E}" type="pres">
      <dgm:prSet presAssocID="{D01EDE85-144F-4FA9-BC56-F4B2A49E81BA}" presName="horz1" presStyleCnt="0"/>
      <dgm:spPr/>
    </dgm:pt>
    <dgm:pt modelId="{B972FCE2-5800-4CF2-81E1-67F9AACCAA38}" type="pres">
      <dgm:prSet presAssocID="{D01EDE85-144F-4FA9-BC56-F4B2A49E81BA}" presName="tx1" presStyleLbl="revTx" presStyleIdx="4" presStyleCnt="5"/>
      <dgm:spPr/>
    </dgm:pt>
    <dgm:pt modelId="{325CD65B-F176-4E66-B491-33FC54024D5A}" type="pres">
      <dgm:prSet presAssocID="{D01EDE85-144F-4FA9-BC56-F4B2A49E81BA}" presName="vert1" presStyleCnt="0"/>
      <dgm:spPr/>
    </dgm:pt>
  </dgm:ptLst>
  <dgm:cxnLst>
    <dgm:cxn modelId="{321CF906-015E-4F6E-9666-D4F2FABCA762}" type="presOf" srcId="{0DC73363-A150-49A7-9282-A5342C3C4828}" destId="{47FD17EE-E2D6-46EC-851A-3707E8B6A72B}" srcOrd="0" destOrd="0" presId="urn:microsoft.com/office/officeart/2008/layout/LinedList"/>
    <dgm:cxn modelId="{3A50A65D-E1ED-46FF-8D83-8A3ECC9F7D98}" srcId="{F392D99C-3117-4FE0-AEF0-23BC3A5EDC8C}" destId="{0DC73363-A150-49A7-9282-A5342C3C4828}" srcOrd="1" destOrd="0" parTransId="{101286AA-4988-479D-8331-191A9B988C6B}" sibTransId="{40B42AC2-424A-42FC-A5FB-336AE9AE8205}"/>
    <dgm:cxn modelId="{8577D844-5951-4DF1-BC61-90C5E54A8E67}" type="presOf" srcId="{137B6A6D-8E62-4033-B7BD-534BCC925C04}" destId="{F1964F4B-0173-4CB5-B911-D3793B3F910D}" srcOrd="0" destOrd="0" presId="urn:microsoft.com/office/officeart/2008/layout/LinedList"/>
    <dgm:cxn modelId="{1F056046-5F8F-41B4-A83E-C1B397375345}" srcId="{F392D99C-3117-4FE0-AEF0-23BC3A5EDC8C}" destId="{137B6A6D-8E62-4033-B7BD-534BCC925C04}" srcOrd="0" destOrd="0" parTransId="{83279A96-1B1E-46D4-A002-354C14511B8F}" sibTransId="{94B0B999-23B3-43B5-8BB4-BAC7D49AF0DC}"/>
    <dgm:cxn modelId="{2A1AAD67-8ADD-48F2-9EBD-74ABA1D2A85E}" type="presOf" srcId="{F392D99C-3117-4FE0-AEF0-23BC3A5EDC8C}" destId="{A17FE84B-08EF-4C3B-8663-50FDA38A6C9A}" srcOrd="0" destOrd="0" presId="urn:microsoft.com/office/officeart/2008/layout/LinedList"/>
    <dgm:cxn modelId="{68D14353-E7B8-4A71-9416-97EAD3FDEAEA}" srcId="{F392D99C-3117-4FE0-AEF0-23BC3A5EDC8C}" destId="{D2C393B7-2C5E-4C28-8451-6E4E675B0C30}" srcOrd="2" destOrd="0" parTransId="{D4E09206-D041-495E-A5C9-236BA7FE4051}" sibTransId="{FA1AF0E9-4E8B-41DB-90A6-5DBA1B4D8FB1}"/>
    <dgm:cxn modelId="{1FCEE158-EB9F-4478-873D-419BD336BB29}" type="presOf" srcId="{C13C0A34-D416-4BD3-9E84-592FC35D9207}" destId="{B1D91CC1-BFF7-44D0-8850-5B85A871A7B9}" srcOrd="0" destOrd="0" presId="urn:microsoft.com/office/officeart/2008/layout/LinedList"/>
    <dgm:cxn modelId="{0A800D8F-4705-4F3B-B602-E822094F01AB}" srcId="{F392D99C-3117-4FE0-AEF0-23BC3A5EDC8C}" destId="{D01EDE85-144F-4FA9-BC56-F4B2A49E81BA}" srcOrd="4" destOrd="0" parTransId="{CB2BC112-328B-4669-ACED-E2A765C1D4B1}" sibTransId="{BE3886F1-8C4D-4CB4-B646-C04CB23E4FA4}"/>
    <dgm:cxn modelId="{13BFB2A5-E6C0-41ED-A16E-698FB5F598F9}" srcId="{F392D99C-3117-4FE0-AEF0-23BC3A5EDC8C}" destId="{C13C0A34-D416-4BD3-9E84-592FC35D9207}" srcOrd="3" destOrd="0" parTransId="{BCBA31F2-797D-44B0-9D1A-D7DFC651ED30}" sibTransId="{84D90BB3-3CB1-44B4-83A0-2A6A2A3D9C9E}"/>
    <dgm:cxn modelId="{C119B9C8-4FF6-40C1-9484-F9EB93D69BF7}" type="presOf" srcId="{D01EDE85-144F-4FA9-BC56-F4B2A49E81BA}" destId="{B972FCE2-5800-4CF2-81E1-67F9AACCAA38}" srcOrd="0" destOrd="0" presId="urn:microsoft.com/office/officeart/2008/layout/LinedList"/>
    <dgm:cxn modelId="{9308C4CF-7E84-4B33-A44B-99E6752CB12D}" type="presOf" srcId="{D2C393B7-2C5E-4C28-8451-6E4E675B0C30}" destId="{D374AF30-4731-437B-8D5C-6D8F6E1252FA}" srcOrd="0" destOrd="0" presId="urn:microsoft.com/office/officeart/2008/layout/LinedList"/>
    <dgm:cxn modelId="{445705B4-3C41-4A60-816C-880D5F92DA85}" type="presParOf" srcId="{A17FE84B-08EF-4C3B-8663-50FDA38A6C9A}" destId="{D1675718-EA9A-45BD-A617-6C22E4A3ED16}" srcOrd="0" destOrd="0" presId="urn:microsoft.com/office/officeart/2008/layout/LinedList"/>
    <dgm:cxn modelId="{9EFDF1B0-A9AC-494C-B2A8-76413B64BA92}" type="presParOf" srcId="{A17FE84B-08EF-4C3B-8663-50FDA38A6C9A}" destId="{AA7CCB00-B742-4BC4-92A9-19723BDC752A}" srcOrd="1" destOrd="0" presId="urn:microsoft.com/office/officeart/2008/layout/LinedList"/>
    <dgm:cxn modelId="{F1294DBE-C222-41CA-917E-07452C840D81}" type="presParOf" srcId="{AA7CCB00-B742-4BC4-92A9-19723BDC752A}" destId="{F1964F4B-0173-4CB5-B911-D3793B3F910D}" srcOrd="0" destOrd="0" presId="urn:microsoft.com/office/officeart/2008/layout/LinedList"/>
    <dgm:cxn modelId="{B58E8FE3-A97C-4136-8D16-3A4071DFC529}" type="presParOf" srcId="{AA7CCB00-B742-4BC4-92A9-19723BDC752A}" destId="{E212939E-3EF5-4F95-9BF4-8F35CCFED8FF}" srcOrd="1" destOrd="0" presId="urn:microsoft.com/office/officeart/2008/layout/LinedList"/>
    <dgm:cxn modelId="{43FA2857-641D-42D1-9A9B-AE59681F372A}" type="presParOf" srcId="{A17FE84B-08EF-4C3B-8663-50FDA38A6C9A}" destId="{3DC1EA95-89B2-4AF7-8C22-905C752543EB}" srcOrd="2" destOrd="0" presId="urn:microsoft.com/office/officeart/2008/layout/LinedList"/>
    <dgm:cxn modelId="{E6612695-806E-40BE-99BA-EDA88AA42F0E}" type="presParOf" srcId="{A17FE84B-08EF-4C3B-8663-50FDA38A6C9A}" destId="{5862814B-4A57-427D-90BE-563EDD939668}" srcOrd="3" destOrd="0" presId="urn:microsoft.com/office/officeart/2008/layout/LinedList"/>
    <dgm:cxn modelId="{57EC5710-6BAF-4E8E-92C5-CC46A44CB961}" type="presParOf" srcId="{5862814B-4A57-427D-90BE-563EDD939668}" destId="{47FD17EE-E2D6-46EC-851A-3707E8B6A72B}" srcOrd="0" destOrd="0" presId="urn:microsoft.com/office/officeart/2008/layout/LinedList"/>
    <dgm:cxn modelId="{F6115E93-BFF5-4073-9750-0F7CE3C94F54}" type="presParOf" srcId="{5862814B-4A57-427D-90BE-563EDD939668}" destId="{6AF746F9-C04F-4979-9E92-24BD1CAAE376}" srcOrd="1" destOrd="0" presId="urn:microsoft.com/office/officeart/2008/layout/LinedList"/>
    <dgm:cxn modelId="{10465831-C899-41A0-99B6-4D8494F46AF9}" type="presParOf" srcId="{A17FE84B-08EF-4C3B-8663-50FDA38A6C9A}" destId="{C70D1F0C-F3AB-4D2B-A981-408868445E20}" srcOrd="4" destOrd="0" presId="urn:microsoft.com/office/officeart/2008/layout/LinedList"/>
    <dgm:cxn modelId="{3F054BDC-A806-4FFA-93C0-7EF0C0D927A9}" type="presParOf" srcId="{A17FE84B-08EF-4C3B-8663-50FDA38A6C9A}" destId="{E290499C-A756-4EA2-983E-77838495ED1B}" srcOrd="5" destOrd="0" presId="urn:microsoft.com/office/officeart/2008/layout/LinedList"/>
    <dgm:cxn modelId="{2C5C51A2-3955-47D3-91BC-82FA9EDC725E}" type="presParOf" srcId="{E290499C-A756-4EA2-983E-77838495ED1B}" destId="{D374AF30-4731-437B-8D5C-6D8F6E1252FA}" srcOrd="0" destOrd="0" presId="urn:microsoft.com/office/officeart/2008/layout/LinedList"/>
    <dgm:cxn modelId="{174E3AC7-1585-46BD-8FA4-AF62F9CB7594}" type="presParOf" srcId="{E290499C-A756-4EA2-983E-77838495ED1B}" destId="{E630E3C7-AE8D-4CA4-8C75-A050E2998ACC}" srcOrd="1" destOrd="0" presId="urn:microsoft.com/office/officeart/2008/layout/LinedList"/>
    <dgm:cxn modelId="{36800562-C66F-471D-848B-4117498231A8}" type="presParOf" srcId="{A17FE84B-08EF-4C3B-8663-50FDA38A6C9A}" destId="{91DED41E-4D59-44C5-B387-F93116F2CCCD}" srcOrd="6" destOrd="0" presId="urn:microsoft.com/office/officeart/2008/layout/LinedList"/>
    <dgm:cxn modelId="{11F0A4EA-BB85-4293-866A-262EF1EAF7B1}" type="presParOf" srcId="{A17FE84B-08EF-4C3B-8663-50FDA38A6C9A}" destId="{F1716986-2421-4BC3-A6F4-22F8827BDFF1}" srcOrd="7" destOrd="0" presId="urn:microsoft.com/office/officeart/2008/layout/LinedList"/>
    <dgm:cxn modelId="{F7183255-96CB-4AA2-892B-B0F33B234AA1}" type="presParOf" srcId="{F1716986-2421-4BC3-A6F4-22F8827BDFF1}" destId="{B1D91CC1-BFF7-44D0-8850-5B85A871A7B9}" srcOrd="0" destOrd="0" presId="urn:microsoft.com/office/officeart/2008/layout/LinedList"/>
    <dgm:cxn modelId="{7A2C6BD2-A084-4EB9-A46E-D717D1CCE048}" type="presParOf" srcId="{F1716986-2421-4BC3-A6F4-22F8827BDFF1}" destId="{1720F740-10FD-44B6-A49C-1F53B20445C2}" srcOrd="1" destOrd="0" presId="urn:microsoft.com/office/officeart/2008/layout/LinedList"/>
    <dgm:cxn modelId="{92E2B93B-2494-4DCE-B1B5-28C3C061693C}" type="presParOf" srcId="{A17FE84B-08EF-4C3B-8663-50FDA38A6C9A}" destId="{628CD283-A6CA-4FC6-AB01-C74B508C0589}" srcOrd="8" destOrd="0" presId="urn:microsoft.com/office/officeart/2008/layout/LinedList"/>
    <dgm:cxn modelId="{75C595E9-3AF4-43D2-87A3-F8D7C47B2F68}" type="presParOf" srcId="{A17FE84B-08EF-4C3B-8663-50FDA38A6C9A}" destId="{9A6E68EF-76CE-460A-A595-8823DEB2813E}" srcOrd="9" destOrd="0" presId="urn:microsoft.com/office/officeart/2008/layout/LinedList"/>
    <dgm:cxn modelId="{71C2EB9B-BB1A-4DE5-AF17-4846660F5AE7}" type="presParOf" srcId="{9A6E68EF-76CE-460A-A595-8823DEB2813E}" destId="{B972FCE2-5800-4CF2-81E1-67F9AACCAA38}" srcOrd="0" destOrd="0" presId="urn:microsoft.com/office/officeart/2008/layout/LinedList"/>
    <dgm:cxn modelId="{4096E4D7-70CE-4040-B853-13D3649743F0}" type="presParOf" srcId="{9A6E68EF-76CE-460A-A595-8823DEB2813E}" destId="{325CD65B-F176-4E66-B491-33FC54024D5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64D7D4-DE0D-4EC6-A8C0-3506B520A8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D6990DC-ECBB-415C-B4B1-649781FAE22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SG" sz="1300" dirty="0"/>
            <a:t>Some hepatitis strains affect as many as </a:t>
          </a:r>
          <a:r>
            <a:rPr lang="en-SG" sz="1300" b="1" dirty="0"/>
            <a:t>1 in 25 Singaporeans</a:t>
          </a:r>
          <a:r>
            <a:rPr lang="en-SG" sz="1300" dirty="0"/>
            <a:t>. Hepatitis is </a:t>
          </a:r>
          <a:r>
            <a:rPr lang="en-SG" sz="1300" b="1" dirty="0"/>
            <a:t>endemic </a:t>
          </a:r>
          <a:r>
            <a:rPr lang="en-SG" sz="1300" b="0" dirty="0"/>
            <a:t>in Singapore</a:t>
          </a:r>
          <a:r>
            <a:rPr lang="en-SG" sz="1300" dirty="0"/>
            <a:t>  (Gan, 2022).</a:t>
          </a:r>
          <a:endParaRPr lang="en-US" sz="1300" dirty="0"/>
        </a:p>
      </dgm:t>
    </dgm:pt>
    <dgm:pt modelId="{C96FDD26-4266-4B2B-9CA6-A5A08618370E}" type="parTrans" cxnId="{98DFAF08-43F5-496B-BE31-49FA70376CD0}">
      <dgm:prSet/>
      <dgm:spPr/>
      <dgm:t>
        <a:bodyPr/>
        <a:lstStyle/>
        <a:p>
          <a:endParaRPr lang="en-US"/>
        </a:p>
      </dgm:t>
    </dgm:pt>
    <dgm:pt modelId="{78BDA227-8462-41F1-B3BB-FFE6B8B1D550}" type="sibTrans" cxnId="{98DFAF08-43F5-496B-BE31-49FA70376CD0}">
      <dgm:prSet/>
      <dgm:spPr/>
      <dgm:t>
        <a:bodyPr/>
        <a:lstStyle/>
        <a:p>
          <a:endParaRPr lang="en-US"/>
        </a:p>
      </dgm:t>
    </dgm:pt>
    <dgm:pt modelId="{A2B52557-3FA5-4CEC-A597-9CA597E4DD6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 dirty="0"/>
            <a:t>GSK is building a new </a:t>
          </a:r>
          <a:r>
            <a:rPr lang="en-US" sz="1300" b="1" dirty="0"/>
            <a:t>S$343 million </a:t>
          </a:r>
          <a:r>
            <a:rPr lang="en-US" sz="1300" dirty="0"/>
            <a:t>manufacturing facility in Singapore for Hepatitis B vaccines (CNA, 2023).</a:t>
          </a:r>
        </a:p>
      </dgm:t>
    </dgm:pt>
    <dgm:pt modelId="{44BFEAB0-401A-4131-BEE9-34B2865171C4}" type="parTrans" cxnId="{A3F59F67-6490-4ABA-A516-8F40FA4DA862}">
      <dgm:prSet/>
      <dgm:spPr/>
      <dgm:t>
        <a:bodyPr/>
        <a:lstStyle/>
        <a:p>
          <a:endParaRPr lang="en-US"/>
        </a:p>
      </dgm:t>
    </dgm:pt>
    <dgm:pt modelId="{DF260468-E986-4BA6-A293-EFDABB5453E0}" type="sibTrans" cxnId="{A3F59F67-6490-4ABA-A516-8F40FA4DA862}">
      <dgm:prSet/>
      <dgm:spPr/>
      <dgm:t>
        <a:bodyPr/>
        <a:lstStyle/>
        <a:p>
          <a:endParaRPr lang="en-US"/>
        </a:p>
      </dgm:t>
    </dgm:pt>
    <dgm:pt modelId="{D52FAFB1-C7C6-4E02-BDCE-E7C5512528D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SG" sz="1300" b="1" dirty="0"/>
            <a:t>Sub-optimal understanding</a:t>
          </a:r>
          <a:r>
            <a:rPr lang="en-SG" sz="1300" dirty="0"/>
            <a:t> of liver diseases, risk factors, and potential complications (Tan et al., 2021).</a:t>
          </a:r>
          <a:endParaRPr lang="en-US" sz="1300" dirty="0"/>
        </a:p>
      </dgm:t>
    </dgm:pt>
    <dgm:pt modelId="{3C85B49C-48DF-4D70-B2C2-BB06FD61DE13}" type="sibTrans" cxnId="{1D6E9D76-5A3F-4BAF-9051-A5E0F444D49A}">
      <dgm:prSet/>
      <dgm:spPr/>
      <dgm:t>
        <a:bodyPr/>
        <a:lstStyle/>
        <a:p>
          <a:endParaRPr lang="en-US"/>
        </a:p>
      </dgm:t>
    </dgm:pt>
    <dgm:pt modelId="{28E679A6-DD85-4F48-A745-9C7B4B21B596}" type="parTrans" cxnId="{1D6E9D76-5A3F-4BAF-9051-A5E0F444D49A}">
      <dgm:prSet/>
      <dgm:spPr/>
      <dgm:t>
        <a:bodyPr/>
        <a:lstStyle/>
        <a:p>
          <a:endParaRPr lang="en-US"/>
        </a:p>
      </dgm:t>
    </dgm:pt>
    <dgm:pt modelId="{FFFF72D2-AD7E-44EB-9B0D-43934B3F781F}" type="pres">
      <dgm:prSet presAssocID="{C564D7D4-DE0D-4EC6-A8C0-3506B520A877}" presName="root" presStyleCnt="0">
        <dgm:presLayoutVars>
          <dgm:dir/>
          <dgm:resizeHandles val="exact"/>
        </dgm:presLayoutVars>
      </dgm:prSet>
      <dgm:spPr/>
    </dgm:pt>
    <dgm:pt modelId="{EB13A4ED-EEA5-43A3-9062-2E4B10435C08}" type="pres">
      <dgm:prSet presAssocID="{D52FAFB1-C7C6-4E02-BDCE-E7C5512528D3}" presName="compNode" presStyleCnt="0"/>
      <dgm:spPr/>
    </dgm:pt>
    <dgm:pt modelId="{6E70AD51-C5BD-46E7-8944-4361169E0271}" type="pres">
      <dgm:prSet presAssocID="{D52FAFB1-C7C6-4E02-BDCE-E7C5512528D3}" presName="bgRect" presStyleLbl="bgShp" presStyleIdx="0" presStyleCnt="3"/>
      <dgm:spPr/>
    </dgm:pt>
    <dgm:pt modelId="{C715481A-3DAE-4451-9992-267A5BDE31D2}" type="pres">
      <dgm:prSet presAssocID="{D52FAFB1-C7C6-4E02-BDCE-E7C5512528D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B9443803-33CC-4D51-A944-F057385ECA13}" type="pres">
      <dgm:prSet presAssocID="{D52FAFB1-C7C6-4E02-BDCE-E7C5512528D3}" presName="spaceRect" presStyleCnt="0"/>
      <dgm:spPr/>
    </dgm:pt>
    <dgm:pt modelId="{AFCD0FD6-9B86-4AC8-B2FC-AB575A0783DF}" type="pres">
      <dgm:prSet presAssocID="{D52FAFB1-C7C6-4E02-BDCE-E7C5512528D3}" presName="parTx" presStyleLbl="revTx" presStyleIdx="0" presStyleCnt="3">
        <dgm:presLayoutVars>
          <dgm:chMax val="0"/>
          <dgm:chPref val="0"/>
        </dgm:presLayoutVars>
      </dgm:prSet>
      <dgm:spPr/>
    </dgm:pt>
    <dgm:pt modelId="{8C84F24F-AFDB-4DCD-A234-00D3AFFE8C42}" type="pres">
      <dgm:prSet presAssocID="{3C85B49C-48DF-4D70-B2C2-BB06FD61DE13}" presName="sibTrans" presStyleCnt="0"/>
      <dgm:spPr/>
    </dgm:pt>
    <dgm:pt modelId="{D1D44856-B35D-4EE4-AFEA-48AEAE176D27}" type="pres">
      <dgm:prSet presAssocID="{BD6990DC-ECBB-415C-B4B1-649781FAE22C}" presName="compNode" presStyleCnt="0"/>
      <dgm:spPr/>
    </dgm:pt>
    <dgm:pt modelId="{52304233-0F31-494B-A7C9-C36D1D924B96}" type="pres">
      <dgm:prSet presAssocID="{BD6990DC-ECBB-415C-B4B1-649781FAE22C}" presName="bgRect" presStyleLbl="bgShp" presStyleIdx="1" presStyleCnt="3"/>
      <dgm:spPr/>
    </dgm:pt>
    <dgm:pt modelId="{50277C53-6736-402D-92EE-45016864B9C2}" type="pres">
      <dgm:prSet presAssocID="{BD6990DC-ECBB-415C-B4B1-649781FAE22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604AC81B-78EE-4BBE-9918-DDD91CC6642A}" type="pres">
      <dgm:prSet presAssocID="{BD6990DC-ECBB-415C-B4B1-649781FAE22C}" presName="spaceRect" presStyleCnt="0"/>
      <dgm:spPr/>
    </dgm:pt>
    <dgm:pt modelId="{F058D490-FB43-4765-874F-8FA671D39E50}" type="pres">
      <dgm:prSet presAssocID="{BD6990DC-ECBB-415C-B4B1-649781FAE22C}" presName="parTx" presStyleLbl="revTx" presStyleIdx="1" presStyleCnt="3">
        <dgm:presLayoutVars>
          <dgm:chMax val="0"/>
          <dgm:chPref val="0"/>
        </dgm:presLayoutVars>
      </dgm:prSet>
      <dgm:spPr/>
    </dgm:pt>
    <dgm:pt modelId="{92CCC494-0340-4F5C-A066-8E4E8703982F}" type="pres">
      <dgm:prSet presAssocID="{78BDA227-8462-41F1-B3BB-FFE6B8B1D550}" presName="sibTrans" presStyleCnt="0"/>
      <dgm:spPr/>
    </dgm:pt>
    <dgm:pt modelId="{42043FEC-FC65-4BF8-9211-BB5F648A8DFE}" type="pres">
      <dgm:prSet presAssocID="{A2B52557-3FA5-4CEC-A597-9CA597E4DD63}" presName="compNode" presStyleCnt="0"/>
      <dgm:spPr/>
    </dgm:pt>
    <dgm:pt modelId="{8A26A37F-3CB5-4B25-97F4-7913BC654F4C}" type="pres">
      <dgm:prSet presAssocID="{A2B52557-3FA5-4CEC-A597-9CA597E4DD63}" presName="bgRect" presStyleLbl="bgShp" presStyleIdx="2" presStyleCnt="3"/>
      <dgm:spPr/>
    </dgm:pt>
    <dgm:pt modelId="{05F7ED01-76A7-4BE4-A844-760DA154F3F7}" type="pres">
      <dgm:prSet presAssocID="{A2B52557-3FA5-4CEC-A597-9CA597E4DD6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C6482633-A6B6-4575-8E0A-C4F5D389B3A3}" type="pres">
      <dgm:prSet presAssocID="{A2B52557-3FA5-4CEC-A597-9CA597E4DD63}" presName="spaceRect" presStyleCnt="0"/>
      <dgm:spPr/>
    </dgm:pt>
    <dgm:pt modelId="{8D3FF487-96E6-472C-BA02-C981C938BBB8}" type="pres">
      <dgm:prSet presAssocID="{A2B52557-3FA5-4CEC-A597-9CA597E4DD6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8DFAF08-43F5-496B-BE31-49FA70376CD0}" srcId="{C564D7D4-DE0D-4EC6-A8C0-3506B520A877}" destId="{BD6990DC-ECBB-415C-B4B1-649781FAE22C}" srcOrd="1" destOrd="0" parTransId="{C96FDD26-4266-4B2B-9CA6-A5A08618370E}" sibTransId="{78BDA227-8462-41F1-B3BB-FFE6B8B1D550}"/>
    <dgm:cxn modelId="{97BF770B-5D87-4417-9F9F-0CDE2FB3C814}" type="presOf" srcId="{A2B52557-3FA5-4CEC-A597-9CA597E4DD63}" destId="{8D3FF487-96E6-472C-BA02-C981C938BBB8}" srcOrd="0" destOrd="0" presId="urn:microsoft.com/office/officeart/2018/2/layout/IconVerticalSolidList"/>
    <dgm:cxn modelId="{A3F59F67-6490-4ABA-A516-8F40FA4DA862}" srcId="{C564D7D4-DE0D-4EC6-A8C0-3506B520A877}" destId="{A2B52557-3FA5-4CEC-A597-9CA597E4DD63}" srcOrd="2" destOrd="0" parTransId="{44BFEAB0-401A-4131-BEE9-34B2865171C4}" sibTransId="{DF260468-E986-4BA6-A293-EFDABB5453E0}"/>
    <dgm:cxn modelId="{C1C49168-FD3A-43BF-B6E3-DBFF0DB98323}" type="presOf" srcId="{C564D7D4-DE0D-4EC6-A8C0-3506B520A877}" destId="{FFFF72D2-AD7E-44EB-9B0D-43934B3F781F}" srcOrd="0" destOrd="0" presId="urn:microsoft.com/office/officeart/2018/2/layout/IconVerticalSolidList"/>
    <dgm:cxn modelId="{7D29614D-613E-4EEA-BFE8-E54A3E4CFC04}" type="presOf" srcId="{BD6990DC-ECBB-415C-B4B1-649781FAE22C}" destId="{F058D490-FB43-4765-874F-8FA671D39E50}" srcOrd="0" destOrd="0" presId="urn:microsoft.com/office/officeart/2018/2/layout/IconVerticalSolidList"/>
    <dgm:cxn modelId="{1D6E9D76-5A3F-4BAF-9051-A5E0F444D49A}" srcId="{C564D7D4-DE0D-4EC6-A8C0-3506B520A877}" destId="{D52FAFB1-C7C6-4E02-BDCE-E7C5512528D3}" srcOrd="0" destOrd="0" parTransId="{28E679A6-DD85-4F48-A745-9C7B4B21B596}" sibTransId="{3C85B49C-48DF-4D70-B2C2-BB06FD61DE13}"/>
    <dgm:cxn modelId="{C34F6ACB-FEDD-4B87-8F86-848AAF8D08AF}" type="presOf" srcId="{D52FAFB1-C7C6-4E02-BDCE-E7C5512528D3}" destId="{AFCD0FD6-9B86-4AC8-B2FC-AB575A0783DF}" srcOrd="0" destOrd="0" presId="urn:microsoft.com/office/officeart/2018/2/layout/IconVerticalSolidList"/>
    <dgm:cxn modelId="{956DA700-9423-4672-BBBB-69231F1D9576}" type="presParOf" srcId="{FFFF72D2-AD7E-44EB-9B0D-43934B3F781F}" destId="{EB13A4ED-EEA5-43A3-9062-2E4B10435C08}" srcOrd="0" destOrd="0" presId="urn:microsoft.com/office/officeart/2018/2/layout/IconVerticalSolidList"/>
    <dgm:cxn modelId="{F3B12C53-DC0B-495C-A765-185A054984C9}" type="presParOf" srcId="{EB13A4ED-EEA5-43A3-9062-2E4B10435C08}" destId="{6E70AD51-C5BD-46E7-8944-4361169E0271}" srcOrd="0" destOrd="0" presId="urn:microsoft.com/office/officeart/2018/2/layout/IconVerticalSolidList"/>
    <dgm:cxn modelId="{F9BC46EB-DF95-40A3-9510-F3748E9FF817}" type="presParOf" srcId="{EB13A4ED-EEA5-43A3-9062-2E4B10435C08}" destId="{C715481A-3DAE-4451-9992-267A5BDE31D2}" srcOrd="1" destOrd="0" presId="urn:microsoft.com/office/officeart/2018/2/layout/IconVerticalSolidList"/>
    <dgm:cxn modelId="{CB18B07E-DDB0-4480-810B-D2C0E024657C}" type="presParOf" srcId="{EB13A4ED-EEA5-43A3-9062-2E4B10435C08}" destId="{B9443803-33CC-4D51-A944-F057385ECA13}" srcOrd="2" destOrd="0" presId="urn:microsoft.com/office/officeart/2018/2/layout/IconVerticalSolidList"/>
    <dgm:cxn modelId="{020D1E36-85EB-4AAB-BF02-36C9F7E0F7C7}" type="presParOf" srcId="{EB13A4ED-EEA5-43A3-9062-2E4B10435C08}" destId="{AFCD0FD6-9B86-4AC8-B2FC-AB575A0783DF}" srcOrd="3" destOrd="0" presId="urn:microsoft.com/office/officeart/2018/2/layout/IconVerticalSolidList"/>
    <dgm:cxn modelId="{4CF9CCF9-80FC-4D59-A279-10DB3C465171}" type="presParOf" srcId="{FFFF72D2-AD7E-44EB-9B0D-43934B3F781F}" destId="{8C84F24F-AFDB-4DCD-A234-00D3AFFE8C42}" srcOrd="1" destOrd="0" presId="urn:microsoft.com/office/officeart/2018/2/layout/IconVerticalSolidList"/>
    <dgm:cxn modelId="{2580D9C5-86BE-411C-9E1E-00CAE7EBABB3}" type="presParOf" srcId="{FFFF72D2-AD7E-44EB-9B0D-43934B3F781F}" destId="{D1D44856-B35D-4EE4-AFEA-48AEAE176D27}" srcOrd="2" destOrd="0" presId="urn:microsoft.com/office/officeart/2018/2/layout/IconVerticalSolidList"/>
    <dgm:cxn modelId="{70A4211A-8EE5-4639-B06D-0586F964C054}" type="presParOf" srcId="{D1D44856-B35D-4EE4-AFEA-48AEAE176D27}" destId="{52304233-0F31-494B-A7C9-C36D1D924B96}" srcOrd="0" destOrd="0" presId="urn:microsoft.com/office/officeart/2018/2/layout/IconVerticalSolidList"/>
    <dgm:cxn modelId="{BFE1F2C2-5F7C-4A92-A4E6-96761E505E42}" type="presParOf" srcId="{D1D44856-B35D-4EE4-AFEA-48AEAE176D27}" destId="{50277C53-6736-402D-92EE-45016864B9C2}" srcOrd="1" destOrd="0" presId="urn:microsoft.com/office/officeart/2018/2/layout/IconVerticalSolidList"/>
    <dgm:cxn modelId="{CD0B5B20-1458-4B39-BD24-EA34391F3244}" type="presParOf" srcId="{D1D44856-B35D-4EE4-AFEA-48AEAE176D27}" destId="{604AC81B-78EE-4BBE-9918-DDD91CC6642A}" srcOrd="2" destOrd="0" presId="urn:microsoft.com/office/officeart/2018/2/layout/IconVerticalSolidList"/>
    <dgm:cxn modelId="{B6BCB14D-A32A-47C6-9D8B-0B715B0CA89D}" type="presParOf" srcId="{D1D44856-B35D-4EE4-AFEA-48AEAE176D27}" destId="{F058D490-FB43-4765-874F-8FA671D39E50}" srcOrd="3" destOrd="0" presId="urn:microsoft.com/office/officeart/2018/2/layout/IconVerticalSolidList"/>
    <dgm:cxn modelId="{52F1227D-7DB4-4BEB-A12B-A9DBF08C9655}" type="presParOf" srcId="{FFFF72D2-AD7E-44EB-9B0D-43934B3F781F}" destId="{92CCC494-0340-4F5C-A066-8E4E8703982F}" srcOrd="3" destOrd="0" presId="urn:microsoft.com/office/officeart/2018/2/layout/IconVerticalSolidList"/>
    <dgm:cxn modelId="{DF68A978-829B-4357-BEE3-244F878BD46D}" type="presParOf" srcId="{FFFF72D2-AD7E-44EB-9B0D-43934B3F781F}" destId="{42043FEC-FC65-4BF8-9211-BB5F648A8DFE}" srcOrd="4" destOrd="0" presId="urn:microsoft.com/office/officeart/2018/2/layout/IconVerticalSolidList"/>
    <dgm:cxn modelId="{AC396428-8F3D-4110-8A42-6766EA3CAED8}" type="presParOf" srcId="{42043FEC-FC65-4BF8-9211-BB5F648A8DFE}" destId="{8A26A37F-3CB5-4B25-97F4-7913BC654F4C}" srcOrd="0" destOrd="0" presId="urn:microsoft.com/office/officeart/2018/2/layout/IconVerticalSolidList"/>
    <dgm:cxn modelId="{4F84C8C8-4282-41B8-B618-7B077FFE4032}" type="presParOf" srcId="{42043FEC-FC65-4BF8-9211-BB5F648A8DFE}" destId="{05F7ED01-76A7-4BE4-A844-760DA154F3F7}" srcOrd="1" destOrd="0" presId="urn:microsoft.com/office/officeart/2018/2/layout/IconVerticalSolidList"/>
    <dgm:cxn modelId="{54D7A29C-2E52-46B5-AF5C-42C3AC58AC94}" type="presParOf" srcId="{42043FEC-FC65-4BF8-9211-BB5F648A8DFE}" destId="{C6482633-A6B6-4575-8E0A-C4F5D389B3A3}" srcOrd="2" destOrd="0" presId="urn:microsoft.com/office/officeart/2018/2/layout/IconVerticalSolidList"/>
    <dgm:cxn modelId="{236EAD94-B58F-4372-8C65-B3E1C59D1C19}" type="presParOf" srcId="{42043FEC-FC65-4BF8-9211-BB5F648A8DFE}" destId="{8D3FF487-96E6-472C-BA02-C981C938BBB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8033C5-E94F-4F8A-8018-0C88E8B237CD}" type="doc">
      <dgm:prSet loTypeId="urn:microsoft.com/office/officeart/2005/8/layout/vList2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97FC0A7-741E-4348-AA9E-D774902C11E8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Studies conducted suggest that </a:t>
          </a:r>
          <a:r>
            <a:rPr lang="en-SG" b="1"/>
            <a:t>survivability</a:t>
          </a:r>
          <a:r>
            <a:rPr lang="en-SG"/>
            <a:t> of hepatitis virus </a:t>
          </a:r>
          <a:r>
            <a:rPr lang="en-SG" b="1"/>
            <a:t>decreases</a:t>
          </a:r>
          <a:r>
            <a:rPr lang="en-SG"/>
            <a:t> with temperature (Mbithi et al., 1991). </a:t>
          </a:r>
          <a:endParaRPr lang="en-US"/>
        </a:p>
      </dgm:t>
    </dgm:pt>
    <dgm:pt modelId="{99481EA7-3863-40C5-AEC7-DD6FE7305EFD}" type="parTrans" cxnId="{EEB154D2-2714-40DC-84BF-F973F5DAF396}">
      <dgm:prSet/>
      <dgm:spPr/>
      <dgm:t>
        <a:bodyPr/>
        <a:lstStyle/>
        <a:p>
          <a:endParaRPr lang="en-US"/>
        </a:p>
      </dgm:t>
    </dgm:pt>
    <dgm:pt modelId="{FB930C19-5A85-47C7-9899-99F85007FF5F}" type="sibTrans" cxnId="{EEB154D2-2714-40DC-84BF-F973F5DAF396}">
      <dgm:prSet/>
      <dgm:spPr/>
      <dgm:t>
        <a:bodyPr/>
        <a:lstStyle/>
        <a:p>
          <a:endParaRPr lang="en-US"/>
        </a:p>
      </dgm:t>
    </dgm:pt>
    <dgm:pt modelId="{62F9E9C1-2842-473E-94B0-4F7DB7D68A7F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It is also likely that a change in temperature drives </a:t>
          </a:r>
          <a:r>
            <a:rPr lang="en-SG" b="1"/>
            <a:t>hygiene habits </a:t>
          </a:r>
          <a:r>
            <a:rPr lang="en-SG"/>
            <a:t>in people.</a:t>
          </a:r>
          <a:endParaRPr lang="en-US"/>
        </a:p>
      </dgm:t>
    </dgm:pt>
    <dgm:pt modelId="{31CCC608-FF3A-4214-A481-41E24C8A6EE1}" type="parTrans" cxnId="{59E84D57-8839-4EEA-9846-8232805C8CF9}">
      <dgm:prSet/>
      <dgm:spPr/>
      <dgm:t>
        <a:bodyPr/>
        <a:lstStyle/>
        <a:p>
          <a:endParaRPr lang="en-US"/>
        </a:p>
      </dgm:t>
    </dgm:pt>
    <dgm:pt modelId="{DC4E0A64-2526-4A0C-9F98-A4B21EBD96BA}" type="sibTrans" cxnId="{59E84D57-8839-4EEA-9846-8232805C8CF9}">
      <dgm:prSet/>
      <dgm:spPr/>
      <dgm:t>
        <a:bodyPr/>
        <a:lstStyle/>
        <a:p>
          <a:endParaRPr lang="en-US"/>
        </a:p>
      </dgm:t>
    </dgm:pt>
    <dgm:pt modelId="{DB7AAC85-616C-4310-B3EF-07104D0055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Immune cells are </a:t>
          </a:r>
          <a:r>
            <a:rPr lang="en-US" b="1" dirty="0"/>
            <a:t>more sluggish </a:t>
          </a:r>
          <a:r>
            <a:rPr lang="en-US" dirty="0"/>
            <a:t>colder weather, leaving people more exposed to infection (</a:t>
          </a:r>
          <a:r>
            <a:rPr lang="en-US" dirty="0" err="1"/>
            <a:t>Thebarge</a:t>
          </a:r>
          <a:r>
            <a:rPr lang="en-US" dirty="0"/>
            <a:t>, 2021).</a:t>
          </a:r>
        </a:p>
      </dgm:t>
    </dgm:pt>
    <dgm:pt modelId="{6A5FC0B5-3C5C-458D-89DA-5897B5A5F8A2}" type="parTrans" cxnId="{1C31B98C-BBA5-43B4-A5A0-4AD28A6A6E5C}">
      <dgm:prSet/>
      <dgm:spPr/>
      <dgm:t>
        <a:bodyPr/>
        <a:lstStyle/>
        <a:p>
          <a:endParaRPr lang="en-US"/>
        </a:p>
      </dgm:t>
    </dgm:pt>
    <dgm:pt modelId="{3199531B-3210-4C47-BD04-D85A0DD43FB0}" type="sibTrans" cxnId="{1C31B98C-BBA5-43B4-A5A0-4AD28A6A6E5C}">
      <dgm:prSet/>
      <dgm:spPr/>
      <dgm:t>
        <a:bodyPr/>
        <a:lstStyle/>
        <a:p>
          <a:endParaRPr lang="en-US"/>
        </a:p>
      </dgm:t>
    </dgm:pt>
    <dgm:pt modelId="{BA54FBCE-6AB2-4952-BE0C-55873C26299D}" type="pres">
      <dgm:prSet presAssocID="{E68033C5-E94F-4F8A-8018-0C88E8B237CD}" presName="linear" presStyleCnt="0">
        <dgm:presLayoutVars>
          <dgm:animLvl val="lvl"/>
          <dgm:resizeHandles val="exact"/>
        </dgm:presLayoutVars>
      </dgm:prSet>
      <dgm:spPr/>
    </dgm:pt>
    <dgm:pt modelId="{9407B7E3-44B5-42E9-8AC3-189712F1E379}" type="pres">
      <dgm:prSet presAssocID="{197FC0A7-741E-4348-AA9E-D774902C11E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EB320A1-71D7-41E7-B7C7-19A2BE00423D}" type="pres">
      <dgm:prSet presAssocID="{FB930C19-5A85-47C7-9899-99F85007FF5F}" presName="spacer" presStyleCnt="0"/>
      <dgm:spPr/>
    </dgm:pt>
    <dgm:pt modelId="{E6B1A739-525A-4627-B90B-D997078F05A2}" type="pres">
      <dgm:prSet presAssocID="{62F9E9C1-2842-473E-94B0-4F7DB7D68A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2563A77-C015-4482-9C2F-7D6451214E2E}" type="pres">
      <dgm:prSet presAssocID="{DC4E0A64-2526-4A0C-9F98-A4B21EBD96BA}" presName="spacer" presStyleCnt="0"/>
      <dgm:spPr/>
    </dgm:pt>
    <dgm:pt modelId="{0D9D7040-62FB-4B74-9C14-1EE355CBF05A}" type="pres">
      <dgm:prSet presAssocID="{DB7AAC85-616C-4310-B3EF-07104D0055F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E14A24C-6C0E-4699-956A-80E1C2059BE6}" type="presOf" srcId="{DB7AAC85-616C-4310-B3EF-07104D0055FF}" destId="{0D9D7040-62FB-4B74-9C14-1EE355CBF05A}" srcOrd="0" destOrd="0" presId="urn:microsoft.com/office/officeart/2005/8/layout/vList2"/>
    <dgm:cxn modelId="{59E84D57-8839-4EEA-9846-8232805C8CF9}" srcId="{E68033C5-E94F-4F8A-8018-0C88E8B237CD}" destId="{62F9E9C1-2842-473E-94B0-4F7DB7D68A7F}" srcOrd="1" destOrd="0" parTransId="{31CCC608-FF3A-4214-A481-41E24C8A6EE1}" sibTransId="{DC4E0A64-2526-4A0C-9F98-A4B21EBD96BA}"/>
    <dgm:cxn modelId="{1C31B98C-BBA5-43B4-A5A0-4AD28A6A6E5C}" srcId="{E68033C5-E94F-4F8A-8018-0C88E8B237CD}" destId="{DB7AAC85-616C-4310-B3EF-07104D0055FF}" srcOrd="2" destOrd="0" parTransId="{6A5FC0B5-3C5C-458D-89DA-5897B5A5F8A2}" sibTransId="{3199531B-3210-4C47-BD04-D85A0DD43FB0}"/>
    <dgm:cxn modelId="{682164B6-C786-4A5B-9BC2-054D03D5831B}" type="presOf" srcId="{E68033C5-E94F-4F8A-8018-0C88E8B237CD}" destId="{BA54FBCE-6AB2-4952-BE0C-55873C26299D}" srcOrd="0" destOrd="0" presId="urn:microsoft.com/office/officeart/2005/8/layout/vList2"/>
    <dgm:cxn modelId="{EEB154D2-2714-40DC-84BF-F973F5DAF396}" srcId="{E68033C5-E94F-4F8A-8018-0C88E8B237CD}" destId="{197FC0A7-741E-4348-AA9E-D774902C11E8}" srcOrd="0" destOrd="0" parTransId="{99481EA7-3863-40C5-AEC7-DD6FE7305EFD}" sibTransId="{FB930C19-5A85-47C7-9899-99F85007FF5F}"/>
    <dgm:cxn modelId="{E2C93CEF-E817-4CD1-82D7-BD2D9376B0BE}" type="presOf" srcId="{197FC0A7-741E-4348-AA9E-D774902C11E8}" destId="{9407B7E3-44B5-42E9-8AC3-189712F1E379}" srcOrd="0" destOrd="0" presId="urn:microsoft.com/office/officeart/2005/8/layout/vList2"/>
    <dgm:cxn modelId="{D613A7F6-37B0-4DBC-8A57-A2ADD70464FC}" type="presOf" srcId="{62F9E9C1-2842-473E-94B0-4F7DB7D68A7F}" destId="{E6B1A739-525A-4627-B90B-D997078F05A2}" srcOrd="0" destOrd="0" presId="urn:microsoft.com/office/officeart/2005/8/layout/vList2"/>
    <dgm:cxn modelId="{4209E4AE-1BA3-41A7-BFD6-F897B6FC0022}" type="presParOf" srcId="{BA54FBCE-6AB2-4952-BE0C-55873C26299D}" destId="{9407B7E3-44B5-42E9-8AC3-189712F1E379}" srcOrd="0" destOrd="0" presId="urn:microsoft.com/office/officeart/2005/8/layout/vList2"/>
    <dgm:cxn modelId="{FC38B7EC-9F69-40FE-BBF7-8570B4AB81F5}" type="presParOf" srcId="{BA54FBCE-6AB2-4952-BE0C-55873C26299D}" destId="{3EB320A1-71D7-41E7-B7C7-19A2BE00423D}" srcOrd="1" destOrd="0" presId="urn:microsoft.com/office/officeart/2005/8/layout/vList2"/>
    <dgm:cxn modelId="{6B336F98-5FD7-461E-AB60-1F2614FF5911}" type="presParOf" srcId="{BA54FBCE-6AB2-4952-BE0C-55873C26299D}" destId="{E6B1A739-525A-4627-B90B-D997078F05A2}" srcOrd="2" destOrd="0" presId="urn:microsoft.com/office/officeart/2005/8/layout/vList2"/>
    <dgm:cxn modelId="{5547CC56-F961-4B0B-83AD-E50FBD641B3C}" type="presParOf" srcId="{BA54FBCE-6AB2-4952-BE0C-55873C26299D}" destId="{A2563A77-C015-4482-9C2F-7D6451214E2E}" srcOrd="3" destOrd="0" presId="urn:microsoft.com/office/officeart/2005/8/layout/vList2"/>
    <dgm:cxn modelId="{1523BF4F-6EE6-47B6-9B1F-B4DA79633412}" type="presParOf" srcId="{BA54FBCE-6AB2-4952-BE0C-55873C26299D}" destId="{0D9D7040-62FB-4B74-9C14-1EE355CBF05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3E2205-8F32-4E45-96CD-7D15ACA3529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2512BB-E3E3-484F-AB36-153FCE194688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The data could be further analysed by Hepatitis type, giving a more detailed look of the relation of each type to the weather.</a:t>
          </a:r>
          <a:endParaRPr lang="en-US"/>
        </a:p>
      </dgm:t>
    </dgm:pt>
    <dgm:pt modelId="{6BD5D3DB-9842-4918-A183-7C8BB01598AF}" type="parTrans" cxnId="{C172FBB5-ED7E-43A8-A8C5-1EE2BB3FAF61}">
      <dgm:prSet/>
      <dgm:spPr/>
      <dgm:t>
        <a:bodyPr/>
        <a:lstStyle/>
        <a:p>
          <a:endParaRPr lang="en-US"/>
        </a:p>
      </dgm:t>
    </dgm:pt>
    <dgm:pt modelId="{22B0F065-1DD5-405A-95A2-B2101220F2F1}" type="sibTrans" cxnId="{C172FBB5-ED7E-43A8-A8C5-1EE2BB3FAF61}">
      <dgm:prSet/>
      <dgm:spPr/>
      <dgm:t>
        <a:bodyPr/>
        <a:lstStyle/>
        <a:p>
          <a:endParaRPr lang="en-US"/>
        </a:p>
      </dgm:t>
    </dgm:pt>
    <dgm:pt modelId="{A7108872-742F-486E-A9B3-441C88794570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Instead of looking at yearly data, an analysis on the monthly level could be done to give an in-depth look at infection trends.</a:t>
          </a:r>
          <a:endParaRPr lang="en-US"/>
        </a:p>
      </dgm:t>
    </dgm:pt>
    <dgm:pt modelId="{42C0FC73-42F7-4605-B84B-79B5CB0CABBF}" type="parTrans" cxnId="{4101BA3B-E00A-423F-AE20-143F946E2D3F}">
      <dgm:prSet/>
      <dgm:spPr/>
      <dgm:t>
        <a:bodyPr/>
        <a:lstStyle/>
        <a:p>
          <a:endParaRPr lang="en-US"/>
        </a:p>
      </dgm:t>
    </dgm:pt>
    <dgm:pt modelId="{61A19F01-9F55-4F05-BE75-15134B646D06}" type="sibTrans" cxnId="{4101BA3B-E00A-423F-AE20-143F946E2D3F}">
      <dgm:prSet/>
      <dgm:spPr/>
      <dgm:t>
        <a:bodyPr/>
        <a:lstStyle/>
        <a:p>
          <a:endParaRPr lang="en-US"/>
        </a:p>
      </dgm:t>
    </dgm:pt>
    <dgm:pt modelId="{448433E4-8F10-4BC9-9F29-A7D52480617E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The relation of hygiene behaviours with the weather could be studied further to give insight into what behaviours are triggered in different conditions.</a:t>
          </a:r>
          <a:endParaRPr lang="en-US"/>
        </a:p>
      </dgm:t>
    </dgm:pt>
    <dgm:pt modelId="{B85BD187-DC09-4EC8-8341-951988DB094C}" type="parTrans" cxnId="{7926AEB2-5EE3-48CE-A513-C5EB901B7706}">
      <dgm:prSet/>
      <dgm:spPr/>
      <dgm:t>
        <a:bodyPr/>
        <a:lstStyle/>
        <a:p>
          <a:endParaRPr lang="en-US"/>
        </a:p>
      </dgm:t>
    </dgm:pt>
    <dgm:pt modelId="{E0C0F700-9FE0-407B-95AD-937BBA672652}" type="sibTrans" cxnId="{7926AEB2-5EE3-48CE-A513-C5EB901B7706}">
      <dgm:prSet/>
      <dgm:spPr/>
      <dgm:t>
        <a:bodyPr/>
        <a:lstStyle/>
        <a:p>
          <a:endParaRPr lang="en-US"/>
        </a:p>
      </dgm:t>
    </dgm:pt>
    <dgm:pt modelId="{5F288988-DDA0-4CA7-922B-61D6313797B9}" type="pres">
      <dgm:prSet presAssocID="{6E3E2205-8F32-4E45-96CD-7D15ACA35295}" presName="root" presStyleCnt="0">
        <dgm:presLayoutVars>
          <dgm:dir/>
          <dgm:resizeHandles val="exact"/>
        </dgm:presLayoutVars>
      </dgm:prSet>
      <dgm:spPr/>
    </dgm:pt>
    <dgm:pt modelId="{C2CE537C-4C90-4112-BD44-1DE7C16BCEA2}" type="pres">
      <dgm:prSet presAssocID="{7C2512BB-E3E3-484F-AB36-153FCE194688}" presName="compNode" presStyleCnt="0"/>
      <dgm:spPr/>
    </dgm:pt>
    <dgm:pt modelId="{A80998DA-A346-40AB-8C91-74470AFBCD8C}" type="pres">
      <dgm:prSet presAssocID="{7C2512BB-E3E3-484F-AB36-153FCE194688}" presName="bgRect" presStyleLbl="bgShp" presStyleIdx="0" presStyleCnt="3"/>
      <dgm:spPr/>
    </dgm:pt>
    <dgm:pt modelId="{28E784A9-3CA1-4E5A-87F2-186557C8398B}" type="pres">
      <dgm:prSet presAssocID="{7C2512BB-E3E3-484F-AB36-153FCE19468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50C0A0E4-EE0D-4051-91D6-F981A4A3BBEB}" type="pres">
      <dgm:prSet presAssocID="{7C2512BB-E3E3-484F-AB36-153FCE194688}" presName="spaceRect" presStyleCnt="0"/>
      <dgm:spPr/>
    </dgm:pt>
    <dgm:pt modelId="{68BA3A6A-E527-4FCC-873F-3F1D1A58E1BC}" type="pres">
      <dgm:prSet presAssocID="{7C2512BB-E3E3-484F-AB36-153FCE194688}" presName="parTx" presStyleLbl="revTx" presStyleIdx="0" presStyleCnt="3">
        <dgm:presLayoutVars>
          <dgm:chMax val="0"/>
          <dgm:chPref val="0"/>
        </dgm:presLayoutVars>
      </dgm:prSet>
      <dgm:spPr/>
    </dgm:pt>
    <dgm:pt modelId="{5C041E04-4991-4656-9B71-6B4700816938}" type="pres">
      <dgm:prSet presAssocID="{22B0F065-1DD5-405A-95A2-B2101220F2F1}" presName="sibTrans" presStyleCnt="0"/>
      <dgm:spPr/>
    </dgm:pt>
    <dgm:pt modelId="{ED1B3AF6-B46D-48FE-8F56-242572E84937}" type="pres">
      <dgm:prSet presAssocID="{A7108872-742F-486E-A9B3-441C88794570}" presName="compNode" presStyleCnt="0"/>
      <dgm:spPr/>
    </dgm:pt>
    <dgm:pt modelId="{E68F0457-723E-4102-8615-A8E67AACA52A}" type="pres">
      <dgm:prSet presAssocID="{A7108872-742F-486E-A9B3-441C88794570}" presName="bgRect" presStyleLbl="bgShp" presStyleIdx="1" presStyleCnt="3"/>
      <dgm:spPr/>
    </dgm:pt>
    <dgm:pt modelId="{8D084838-77E5-4AA2-AFE4-20D1E0045A3E}" type="pres">
      <dgm:prSet presAssocID="{A7108872-742F-486E-A9B3-441C887945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0741B6BD-5E16-46F1-BC2F-F5D82AFCB705}" type="pres">
      <dgm:prSet presAssocID="{A7108872-742F-486E-A9B3-441C88794570}" presName="spaceRect" presStyleCnt="0"/>
      <dgm:spPr/>
    </dgm:pt>
    <dgm:pt modelId="{AECD9E81-7109-4E94-BFE8-0350A38AEFC3}" type="pres">
      <dgm:prSet presAssocID="{A7108872-742F-486E-A9B3-441C88794570}" presName="parTx" presStyleLbl="revTx" presStyleIdx="1" presStyleCnt="3">
        <dgm:presLayoutVars>
          <dgm:chMax val="0"/>
          <dgm:chPref val="0"/>
        </dgm:presLayoutVars>
      </dgm:prSet>
      <dgm:spPr/>
    </dgm:pt>
    <dgm:pt modelId="{AF0D17C6-0022-4AEF-8C10-B349063C0632}" type="pres">
      <dgm:prSet presAssocID="{61A19F01-9F55-4F05-BE75-15134B646D06}" presName="sibTrans" presStyleCnt="0"/>
      <dgm:spPr/>
    </dgm:pt>
    <dgm:pt modelId="{F7E0EB2A-34E4-4499-899C-11A7851AE895}" type="pres">
      <dgm:prSet presAssocID="{448433E4-8F10-4BC9-9F29-A7D52480617E}" presName="compNode" presStyleCnt="0"/>
      <dgm:spPr/>
    </dgm:pt>
    <dgm:pt modelId="{F687099E-E32E-4D56-9C17-EFECEF1AA862}" type="pres">
      <dgm:prSet presAssocID="{448433E4-8F10-4BC9-9F29-A7D52480617E}" presName="bgRect" presStyleLbl="bgShp" presStyleIdx="2" presStyleCnt="3"/>
      <dgm:spPr/>
    </dgm:pt>
    <dgm:pt modelId="{17FF4B80-A2CB-4825-8A61-35D1FF6E66BD}" type="pres">
      <dgm:prSet presAssocID="{448433E4-8F10-4BC9-9F29-A7D52480617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k"/>
        </a:ext>
      </dgm:extLst>
    </dgm:pt>
    <dgm:pt modelId="{48DCEBBB-50C0-4A22-874D-5EB3AEE19EBE}" type="pres">
      <dgm:prSet presAssocID="{448433E4-8F10-4BC9-9F29-A7D52480617E}" presName="spaceRect" presStyleCnt="0"/>
      <dgm:spPr/>
    </dgm:pt>
    <dgm:pt modelId="{89953018-2B5E-4122-93D2-9719A7F72935}" type="pres">
      <dgm:prSet presAssocID="{448433E4-8F10-4BC9-9F29-A7D52480617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C92211B-34F9-4963-B4F2-D5BBBB4B20BB}" type="presOf" srcId="{448433E4-8F10-4BC9-9F29-A7D52480617E}" destId="{89953018-2B5E-4122-93D2-9719A7F72935}" srcOrd="0" destOrd="0" presId="urn:microsoft.com/office/officeart/2018/2/layout/IconVerticalSolidList"/>
    <dgm:cxn modelId="{57F8BF2B-E044-4B33-B838-CE75951EDE4E}" type="presOf" srcId="{A7108872-742F-486E-A9B3-441C88794570}" destId="{AECD9E81-7109-4E94-BFE8-0350A38AEFC3}" srcOrd="0" destOrd="0" presId="urn:microsoft.com/office/officeart/2018/2/layout/IconVerticalSolidList"/>
    <dgm:cxn modelId="{4101BA3B-E00A-423F-AE20-143F946E2D3F}" srcId="{6E3E2205-8F32-4E45-96CD-7D15ACA35295}" destId="{A7108872-742F-486E-A9B3-441C88794570}" srcOrd="1" destOrd="0" parTransId="{42C0FC73-42F7-4605-B84B-79B5CB0CABBF}" sibTransId="{61A19F01-9F55-4F05-BE75-15134B646D06}"/>
    <dgm:cxn modelId="{37F891B1-BC02-4D61-88D9-831EA5D8B9BF}" type="presOf" srcId="{6E3E2205-8F32-4E45-96CD-7D15ACA35295}" destId="{5F288988-DDA0-4CA7-922B-61D6313797B9}" srcOrd="0" destOrd="0" presId="urn:microsoft.com/office/officeart/2018/2/layout/IconVerticalSolidList"/>
    <dgm:cxn modelId="{7926AEB2-5EE3-48CE-A513-C5EB901B7706}" srcId="{6E3E2205-8F32-4E45-96CD-7D15ACA35295}" destId="{448433E4-8F10-4BC9-9F29-A7D52480617E}" srcOrd="2" destOrd="0" parTransId="{B85BD187-DC09-4EC8-8341-951988DB094C}" sibTransId="{E0C0F700-9FE0-407B-95AD-937BBA672652}"/>
    <dgm:cxn modelId="{C172FBB5-ED7E-43A8-A8C5-1EE2BB3FAF61}" srcId="{6E3E2205-8F32-4E45-96CD-7D15ACA35295}" destId="{7C2512BB-E3E3-484F-AB36-153FCE194688}" srcOrd="0" destOrd="0" parTransId="{6BD5D3DB-9842-4918-A183-7C8BB01598AF}" sibTransId="{22B0F065-1DD5-405A-95A2-B2101220F2F1}"/>
    <dgm:cxn modelId="{49A83ECE-31A9-465A-ACE8-644DF836F7A7}" type="presOf" srcId="{7C2512BB-E3E3-484F-AB36-153FCE194688}" destId="{68BA3A6A-E527-4FCC-873F-3F1D1A58E1BC}" srcOrd="0" destOrd="0" presId="urn:microsoft.com/office/officeart/2018/2/layout/IconVerticalSolidList"/>
    <dgm:cxn modelId="{F4C6C07E-54EE-45DD-AC32-2187181839CB}" type="presParOf" srcId="{5F288988-DDA0-4CA7-922B-61D6313797B9}" destId="{C2CE537C-4C90-4112-BD44-1DE7C16BCEA2}" srcOrd="0" destOrd="0" presId="urn:microsoft.com/office/officeart/2018/2/layout/IconVerticalSolidList"/>
    <dgm:cxn modelId="{4163D6D6-89D8-42FD-8CDB-30647F87D9DE}" type="presParOf" srcId="{C2CE537C-4C90-4112-BD44-1DE7C16BCEA2}" destId="{A80998DA-A346-40AB-8C91-74470AFBCD8C}" srcOrd="0" destOrd="0" presId="urn:microsoft.com/office/officeart/2018/2/layout/IconVerticalSolidList"/>
    <dgm:cxn modelId="{076A1BB2-6CE1-49C4-A604-A2A93E87D38D}" type="presParOf" srcId="{C2CE537C-4C90-4112-BD44-1DE7C16BCEA2}" destId="{28E784A9-3CA1-4E5A-87F2-186557C8398B}" srcOrd="1" destOrd="0" presId="urn:microsoft.com/office/officeart/2018/2/layout/IconVerticalSolidList"/>
    <dgm:cxn modelId="{09F19E15-ADFB-4D85-B20C-3EF2AC0F061E}" type="presParOf" srcId="{C2CE537C-4C90-4112-BD44-1DE7C16BCEA2}" destId="{50C0A0E4-EE0D-4051-91D6-F981A4A3BBEB}" srcOrd="2" destOrd="0" presId="urn:microsoft.com/office/officeart/2018/2/layout/IconVerticalSolidList"/>
    <dgm:cxn modelId="{4195E15B-B5F3-4685-A9E5-798D50468056}" type="presParOf" srcId="{C2CE537C-4C90-4112-BD44-1DE7C16BCEA2}" destId="{68BA3A6A-E527-4FCC-873F-3F1D1A58E1BC}" srcOrd="3" destOrd="0" presId="urn:microsoft.com/office/officeart/2018/2/layout/IconVerticalSolidList"/>
    <dgm:cxn modelId="{14AD1A31-83CC-4620-BB21-F16B56FAFD31}" type="presParOf" srcId="{5F288988-DDA0-4CA7-922B-61D6313797B9}" destId="{5C041E04-4991-4656-9B71-6B4700816938}" srcOrd="1" destOrd="0" presId="urn:microsoft.com/office/officeart/2018/2/layout/IconVerticalSolidList"/>
    <dgm:cxn modelId="{C2FC9E7A-6924-40D0-90A4-BAF6A95F4950}" type="presParOf" srcId="{5F288988-DDA0-4CA7-922B-61D6313797B9}" destId="{ED1B3AF6-B46D-48FE-8F56-242572E84937}" srcOrd="2" destOrd="0" presId="urn:microsoft.com/office/officeart/2018/2/layout/IconVerticalSolidList"/>
    <dgm:cxn modelId="{B2F99603-9DF6-4D4C-9669-76BB92A11D2E}" type="presParOf" srcId="{ED1B3AF6-B46D-48FE-8F56-242572E84937}" destId="{E68F0457-723E-4102-8615-A8E67AACA52A}" srcOrd="0" destOrd="0" presId="urn:microsoft.com/office/officeart/2018/2/layout/IconVerticalSolidList"/>
    <dgm:cxn modelId="{CA2179F5-1A68-423D-B8D0-135DC9ECF6E0}" type="presParOf" srcId="{ED1B3AF6-B46D-48FE-8F56-242572E84937}" destId="{8D084838-77E5-4AA2-AFE4-20D1E0045A3E}" srcOrd="1" destOrd="0" presId="urn:microsoft.com/office/officeart/2018/2/layout/IconVerticalSolidList"/>
    <dgm:cxn modelId="{C9DE2586-9722-4B70-A213-C6B88627B2E4}" type="presParOf" srcId="{ED1B3AF6-B46D-48FE-8F56-242572E84937}" destId="{0741B6BD-5E16-46F1-BC2F-F5D82AFCB705}" srcOrd="2" destOrd="0" presId="urn:microsoft.com/office/officeart/2018/2/layout/IconVerticalSolidList"/>
    <dgm:cxn modelId="{ECFA0D92-B959-47B7-B538-0E35B78C41D7}" type="presParOf" srcId="{ED1B3AF6-B46D-48FE-8F56-242572E84937}" destId="{AECD9E81-7109-4E94-BFE8-0350A38AEFC3}" srcOrd="3" destOrd="0" presId="urn:microsoft.com/office/officeart/2018/2/layout/IconVerticalSolidList"/>
    <dgm:cxn modelId="{A51F3535-D67A-4B75-8ABC-7BF688B21E41}" type="presParOf" srcId="{5F288988-DDA0-4CA7-922B-61D6313797B9}" destId="{AF0D17C6-0022-4AEF-8C10-B349063C0632}" srcOrd="3" destOrd="0" presId="urn:microsoft.com/office/officeart/2018/2/layout/IconVerticalSolidList"/>
    <dgm:cxn modelId="{5878DB5B-2F53-4A21-943B-D8D1B7513597}" type="presParOf" srcId="{5F288988-DDA0-4CA7-922B-61D6313797B9}" destId="{F7E0EB2A-34E4-4499-899C-11A7851AE895}" srcOrd="4" destOrd="0" presId="urn:microsoft.com/office/officeart/2018/2/layout/IconVerticalSolidList"/>
    <dgm:cxn modelId="{B868F0D8-A264-4B18-83E2-9EEA2AE2C358}" type="presParOf" srcId="{F7E0EB2A-34E4-4499-899C-11A7851AE895}" destId="{F687099E-E32E-4D56-9C17-EFECEF1AA862}" srcOrd="0" destOrd="0" presId="urn:microsoft.com/office/officeart/2018/2/layout/IconVerticalSolidList"/>
    <dgm:cxn modelId="{E3EDC96A-C02C-489B-BE77-87A1680BCD87}" type="presParOf" srcId="{F7E0EB2A-34E4-4499-899C-11A7851AE895}" destId="{17FF4B80-A2CB-4825-8A61-35D1FF6E66BD}" srcOrd="1" destOrd="0" presId="urn:microsoft.com/office/officeart/2018/2/layout/IconVerticalSolidList"/>
    <dgm:cxn modelId="{76C2CD3C-38A4-4965-9F07-DA0FFCDA2CC0}" type="presParOf" srcId="{F7E0EB2A-34E4-4499-899C-11A7851AE895}" destId="{48DCEBBB-50C0-4A22-874D-5EB3AEE19EBE}" srcOrd="2" destOrd="0" presId="urn:microsoft.com/office/officeart/2018/2/layout/IconVerticalSolidList"/>
    <dgm:cxn modelId="{BE74ECA5-CFEF-4521-93F9-172500A5B95D}" type="presParOf" srcId="{F7E0EB2A-34E4-4499-899C-11A7851AE895}" destId="{89953018-2B5E-4122-93D2-9719A7F729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75718-EA9A-45BD-A617-6C22E4A3ED16}">
      <dsp:nvSpPr>
        <dsp:cNvPr id="0" name=""/>
        <dsp:cNvSpPr/>
      </dsp:nvSpPr>
      <dsp:spPr>
        <a:xfrm>
          <a:off x="0" y="45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964F4B-0173-4CB5-B911-D3793B3F910D}">
      <dsp:nvSpPr>
        <dsp:cNvPr id="0" name=""/>
        <dsp:cNvSpPr/>
      </dsp:nvSpPr>
      <dsp:spPr>
        <a:xfrm>
          <a:off x="0" y="45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400" kern="1200"/>
            <a:t>Setting the context</a:t>
          </a:r>
          <a:endParaRPr lang="en-US" sz="3400" kern="1200"/>
        </a:p>
      </dsp:txBody>
      <dsp:txXfrm>
        <a:off x="0" y="450"/>
        <a:ext cx="10168127" cy="738654"/>
      </dsp:txXfrm>
    </dsp:sp>
    <dsp:sp modelId="{3DC1EA95-89B2-4AF7-8C22-905C752543EB}">
      <dsp:nvSpPr>
        <dsp:cNvPr id="0" name=""/>
        <dsp:cNvSpPr/>
      </dsp:nvSpPr>
      <dsp:spPr>
        <a:xfrm>
          <a:off x="0" y="73910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D17EE-E2D6-46EC-851A-3707E8B6A72B}">
      <dsp:nvSpPr>
        <dsp:cNvPr id="0" name=""/>
        <dsp:cNvSpPr/>
      </dsp:nvSpPr>
      <dsp:spPr>
        <a:xfrm>
          <a:off x="0" y="73910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400" kern="1200"/>
            <a:t>Defining the problem</a:t>
          </a:r>
          <a:endParaRPr lang="en-US" sz="3400" kern="1200"/>
        </a:p>
      </dsp:txBody>
      <dsp:txXfrm>
        <a:off x="0" y="739105"/>
        <a:ext cx="10168127" cy="738654"/>
      </dsp:txXfrm>
    </dsp:sp>
    <dsp:sp modelId="{C70D1F0C-F3AB-4D2B-A981-408868445E20}">
      <dsp:nvSpPr>
        <dsp:cNvPr id="0" name=""/>
        <dsp:cNvSpPr/>
      </dsp:nvSpPr>
      <dsp:spPr>
        <a:xfrm>
          <a:off x="0" y="147776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74AF30-4731-437B-8D5C-6D8F6E1252FA}">
      <dsp:nvSpPr>
        <dsp:cNvPr id="0" name=""/>
        <dsp:cNvSpPr/>
      </dsp:nvSpPr>
      <dsp:spPr>
        <a:xfrm>
          <a:off x="0" y="147776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400" kern="1200"/>
            <a:t>Analysis</a:t>
          </a:r>
          <a:endParaRPr lang="en-US" sz="3400" kern="1200"/>
        </a:p>
      </dsp:txBody>
      <dsp:txXfrm>
        <a:off x="0" y="1477760"/>
        <a:ext cx="10168127" cy="738654"/>
      </dsp:txXfrm>
    </dsp:sp>
    <dsp:sp modelId="{91DED41E-4D59-44C5-B387-F93116F2CCCD}">
      <dsp:nvSpPr>
        <dsp:cNvPr id="0" name=""/>
        <dsp:cNvSpPr/>
      </dsp:nvSpPr>
      <dsp:spPr>
        <a:xfrm>
          <a:off x="0" y="2216415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91CC1-BFF7-44D0-8850-5B85A871A7B9}">
      <dsp:nvSpPr>
        <dsp:cNvPr id="0" name=""/>
        <dsp:cNvSpPr/>
      </dsp:nvSpPr>
      <dsp:spPr>
        <a:xfrm>
          <a:off x="0" y="2216415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400" kern="1200"/>
            <a:t>Addressing the problem</a:t>
          </a:r>
          <a:endParaRPr lang="en-US" sz="3400" kern="1200"/>
        </a:p>
      </dsp:txBody>
      <dsp:txXfrm>
        <a:off x="0" y="2216415"/>
        <a:ext cx="10168127" cy="738654"/>
      </dsp:txXfrm>
    </dsp:sp>
    <dsp:sp modelId="{628CD283-A6CA-4FC6-AB01-C74B508C0589}">
      <dsp:nvSpPr>
        <dsp:cNvPr id="0" name=""/>
        <dsp:cNvSpPr/>
      </dsp:nvSpPr>
      <dsp:spPr>
        <a:xfrm>
          <a:off x="0" y="295507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2FCE2-5800-4CF2-81E1-67F9AACCAA38}">
      <dsp:nvSpPr>
        <dsp:cNvPr id="0" name=""/>
        <dsp:cNvSpPr/>
      </dsp:nvSpPr>
      <dsp:spPr>
        <a:xfrm>
          <a:off x="0" y="2955070"/>
          <a:ext cx="10168127" cy="73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400" kern="1200" dirty="0"/>
            <a:t>Future scope</a:t>
          </a:r>
          <a:endParaRPr lang="en-US" sz="3400" kern="1200" dirty="0"/>
        </a:p>
      </dsp:txBody>
      <dsp:txXfrm>
        <a:off x="0" y="2955070"/>
        <a:ext cx="10168127" cy="738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0AD51-C5BD-46E7-8944-4361169E0271}">
      <dsp:nvSpPr>
        <dsp:cNvPr id="0" name=""/>
        <dsp:cNvSpPr/>
      </dsp:nvSpPr>
      <dsp:spPr>
        <a:xfrm>
          <a:off x="0" y="456"/>
          <a:ext cx="4185003" cy="10674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5481A-3DAE-4451-9992-267A5BDE31D2}">
      <dsp:nvSpPr>
        <dsp:cNvPr id="0" name=""/>
        <dsp:cNvSpPr/>
      </dsp:nvSpPr>
      <dsp:spPr>
        <a:xfrm>
          <a:off x="322888" y="240621"/>
          <a:ext cx="587070" cy="5870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D0FD6-9B86-4AC8-B2FC-AB575A0783DF}">
      <dsp:nvSpPr>
        <dsp:cNvPr id="0" name=""/>
        <dsp:cNvSpPr/>
      </dsp:nvSpPr>
      <dsp:spPr>
        <a:xfrm>
          <a:off x="1232847" y="456"/>
          <a:ext cx="2952155" cy="106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967" tIns="112967" rIns="112967" bIns="112967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b="1" kern="1200" dirty="0"/>
            <a:t>Sub-optimal understanding</a:t>
          </a:r>
          <a:r>
            <a:rPr lang="en-SG" sz="1300" kern="1200" dirty="0"/>
            <a:t> of liver diseases, risk factors, and potential complications (Tan et al., 2021).</a:t>
          </a:r>
          <a:endParaRPr lang="en-US" sz="1300" kern="1200" dirty="0"/>
        </a:p>
      </dsp:txBody>
      <dsp:txXfrm>
        <a:off x="1232847" y="456"/>
        <a:ext cx="2952155" cy="1067400"/>
      </dsp:txXfrm>
    </dsp:sp>
    <dsp:sp modelId="{52304233-0F31-494B-A7C9-C36D1D924B96}">
      <dsp:nvSpPr>
        <dsp:cNvPr id="0" name=""/>
        <dsp:cNvSpPr/>
      </dsp:nvSpPr>
      <dsp:spPr>
        <a:xfrm>
          <a:off x="0" y="1334706"/>
          <a:ext cx="4185003" cy="10674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277C53-6736-402D-92EE-45016864B9C2}">
      <dsp:nvSpPr>
        <dsp:cNvPr id="0" name=""/>
        <dsp:cNvSpPr/>
      </dsp:nvSpPr>
      <dsp:spPr>
        <a:xfrm>
          <a:off x="322888" y="1574871"/>
          <a:ext cx="587070" cy="5870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8D490-FB43-4765-874F-8FA671D39E50}">
      <dsp:nvSpPr>
        <dsp:cNvPr id="0" name=""/>
        <dsp:cNvSpPr/>
      </dsp:nvSpPr>
      <dsp:spPr>
        <a:xfrm>
          <a:off x="1232847" y="1334706"/>
          <a:ext cx="2952155" cy="106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967" tIns="112967" rIns="112967" bIns="112967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 dirty="0"/>
            <a:t>Some hepatitis strains affect as many as </a:t>
          </a:r>
          <a:r>
            <a:rPr lang="en-SG" sz="1300" b="1" kern="1200" dirty="0"/>
            <a:t>1 in 25 Singaporeans</a:t>
          </a:r>
          <a:r>
            <a:rPr lang="en-SG" sz="1300" kern="1200" dirty="0"/>
            <a:t>. Hepatitis is </a:t>
          </a:r>
          <a:r>
            <a:rPr lang="en-SG" sz="1300" b="1" kern="1200" dirty="0"/>
            <a:t>endemic </a:t>
          </a:r>
          <a:r>
            <a:rPr lang="en-SG" sz="1300" b="0" kern="1200" dirty="0"/>
            <a:t>in Singapore</a:t>
          </a:r>
          <a:r>
            <a:rPr lang="en-SG" sz="1300" kern="1200" dirty="0"/>
            <a:t>  (Gan, 2022).</a:t>
          </a:r>
          <a:endParaRPr lang="en-US" sz="1300" kern="1200" dirty="0"/>
        </a:p>
      </dsp:txBody>
      <dsp:txXfrm>
        <a:off x="1232847" y="1334706"/>
        <a:ext cx="2952155" cy="1067400"/>
      </dsp:txXfrm>
    </dsp:sp>
    <dsp:sp modelId="{8A26A37F-3CB5-4B25-97F4-7913BC654F4C}">
      <dsp:nvSpPr>
        <dsp:cNvPr id="0" name=""/>
        <dsp:cNvSpPr/>
      </dsp:nvSpPr>
      <dsp:spPr>
        <a:xfrm>
          <a:off x="0" y="2668957"/>
          <a:ext cx="4185003" cy="10674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F7ED01-76A7-4BE4-A844-760DA154F3F7}">
      <dsp:nvSpPr>
        <dsp:cNvPr id="0" name=""/>
        <dsp:cNvSpPr/>
      </dsp:nvSpPr>
      <dsp:spPr>
        <a:xfrm>
          <a:off x="322888" y="2909122"/>
          <a:ext cx="587070" cy="5870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FF487-96E6-472C-BA02-C981C938BBB8}">
      <dsp:nvSpPr>
        <dsp:cNvPr id="0" name=""/>
        <dsp:cNvSpPr/>
      </dsp:nvSpPr>
      <dsp:spPr>
        <a:xfrm>
          <a:off x="1232847" y="2668957"/>
          <a:ext cx="2952155" cy="106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967" tIns="112967" rIns="112967" bIns="112967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GSK is building a new </a:t>
          </a:r>
          <a:r>
            <a:rPr lang="en-US" sz="1300" b="1" kern="1200" dirty="0"/>
            <a:t>S$343 million </a:t>
          </a:r>
          <a:r>
            <a:rPr lang="en-US" sz="1300" kern="1200" dirty="0"/>
            <a:t>manufacturing facility in Singapore for Hepatitis B vaccines (CNA, 2023).</a:t>
          </a:r>
        </a:p>
      </dsp:txBody>
      <dsp:txXfrm>
        <a:off x="1232847" y="2668957"/>
        <a:ext cx="2952155" cy="1067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7B7E3-44B5-42E9-8AC3-189712F1E379}">
      <dsp:nvSpPr>
        <dsp:cNvPr id="0" name=""/>
        <dsp:cNvSpPr/>
      </dsp:nvSpPr>
      <dsp:spPr>
        <a:xfrm>
          <a:off x="0" y="379809"/>
          <a:ext cx="3438906" cy="7909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/>
            <a:t>Studies conducted suggest that </a:t>
          </a:r>
          <a:r>
            <a:rPr lang="en-SG" sz="1300" b="1" kern="1200"/>
            <a:t>survivability</a:t>
          </a:r>
          <a:r>
            <a:rPr lang="en-SG" sz="1300" kern="1200"/>
            <a:t> of hepatitis virus </a:t>
          </a:r>
          <a:r>
            <a:rPr lang="en-SG" sz="1300" b="1" kern="1200"/>
            <a:t>decreases</a:t>
          </a:r>
          <a:r>
            <a:rPr lang="en-SG" sz="1300" kern="1200"/>
            <a:t> with temperature (Mbithi et al., 1991). </a:t>
          </a:r>
          <a:endParaRPr lang="en-US" sz="1300" kern="1200"/>
        </a:p>
      </dsp:txBody>
      <dsp:txXfrm>
        <a:off x="38610" y="418419"/>
        <a:ext cx="3361686" cy="713700"/>
      </dsp:txXfrm>
    </dsp:sp>
    <dsp:sp modelId="{E6B1A739-525A-4627-B90B-D997078F05A2}">
      <dsp:nvSpPr>
        <dsp:cNvPr id="0" name=""/>
        <dsp:cNvSpPr/>
      </dsp:nvSpPr>
      <dsp:spPr>
        <a:xfrm>
          <a:off x="0" y="1208169"/>
          <a:ext cx="3438906" cy="7909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/>
            <a:t>It is also likely that a change in temperature drives </a:t>
          </a:r>
          <a:r>
            <a:rPr lang="en-SG" sz="1300" b="1" kern="1200"/>
            <a:t>hygiene habits </a:t>
          </a:r>
          <a:r>
            <a:rPr lang="en-SG" sz="1300" kern="1200"/>
            <a:t>in people.</a:t>
          </a:r>
          <a:endParaRPr lang="en-US" sz="1300" kern="1200"/>
        </a:p>
      </dsp:txBody>
      <dsp:txXfrm>
        <a:off x="38610" y="1246779"/>
        <a:ext cx="3361686" cy="713700"/>
      </dsp:txXfrm>
    </dsp:sp>
    <dsp:sp modelId="{0D9D7040-62FB-4B74-9C14-1EE355CBF05A}">
      <dsp:nvSpPr>
        <dsp:cNvPr id="0" name=""/>
        <dsp:cNvSpPr/>
      </dsp:nvSpPr>
      <dsp:spPr>
        <a:xfrm>
          <a:off x="0" y="2036529"/>
          <a:ext cx="3438906" cy="7909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Immune cells are </a:t>
          </a:r>
          <a:r>
            <a:rPr lang="en-US" sz="1300" b="1" kern="1200" dirty="0"/>
            <a:t>more sluggish </a:t>
          </a:r>
          <a:r>
            <a:rPr lang="en-US" sz="1300" kern="1200" dirty="0"/>
            <a:t>colder weather, leaving people more exposed to infection (</a:t>
          </a:r>
          <a:r>
            <a:rPr lang="en-US" sz="1300" kern="1200" dirty="0" err="1"/>
            <a:t>Thebarge</a:t>
          </a:r>
          <a:r>
            <a:rPr lang="en-US" sz="1300" kern="1200" dirty="0"/>
            <a:t>, 2021).</a:t>
          </a:r>
        </a:p>
      </dsp:txBody>
      <dsp:txXfrm>
        <a:off x="38610" y="2075139"/>
        <a:ext cx="3361686" cy="7137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998DA-A346-40AB-8C91-74470AFBCD8C}">
      <dsp:nvSpPr>
        <dsp:cNvPr id="0" name=""/>
        <dsp:cNvSpPr/>
      </dsp:nvSpPr>
      <dsp:spPr>
        <a:xfrm>
          <a:off x="0" y="450"/>
          <a:ext cx="10168127" cy="10552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784A9-3CA1-4E5A-87F2-186557C8398B}">
      <dsp:nvSpPr>
        <dsp:cNvPr id="0" name=""/>
        <dsp:cNvSpPr/>
      </dsp:nvSpPr>
      <dsp:spPr>
        <a:xfrm>
          <a:off x="319204" y="237875"/>
          <a:ext cx="580371" cy="5803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A3A6A-E527-4FCC-873F-3F1D1A58E1BC}">
      <dsp:nvSpPr>
        <dsp:cNvPr id="0" name=""/>
        <dsp:cNvSpPr/>
      </dsp:nvSpPr>
      <dsp:spPr>
        <a:xfrm>
          <a:off x="1218780" y="450"/>
          <a:ext cx="8949347" cy="1055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78" tIns="111678" rIns="111678" bIns="1116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The data could be further analysed by Hepatitis type, giving a more detailed look of the relation of each type to the weather.</a:t>
          </a:r>
          <a:endParaRPr lang="en-US" sz="1900" kern="1200"/>
        </a:p>
      </dsp:txBody>
      <dsp:txXfrm>
        <a:off x="1218780" y="450"/>
        <a:ext cx="8949347" cy="1055221"/>
      </dsp:txXfrm>
    </dsp:sp>
    <dsp:sp modelId="{E68F0457-723E-4102-8615-A8E67AACA52A}">
      <dsp:nvSpPr>
        <dsp:cNvPr id="0" name=""/>
        <dsp:cNvSpPr/>
      </dsp:nvSpPr>
      <dsp:spPr>
        <a:xfrm>
          <a:off x="0" y="1319477"/>
          <a:ext cx="10168127" cy="10552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84838-77E5-4AA2-AFE4-20D1E0045A3E}">
      <dsp:nvSpPr>
        <dsp:cNvPr id="0" name=""/>
        <dsp:cNvSpPr/>
      </dsp:nvSpPr>
      <dsp:spPr>
        <a:xfrm>
          <a:off x="319204" y="1556902"/>
          <a:ext cx="580371" cy="5803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D9E81-7109-4E94-BFE8-0350A38AEFC3}">
      <dsp:nvSpPr>
        <dsp:cNvPr id="0" name=""/>
        <dsp:cNvSpPr/>
      </dsp:nvSpPr>
      <dsp:spPr>
        <a:xfrm>
          <a:off x="1218780" y="1319477"/>
          <a:ext cx="8949347" cy="1055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78" tIns="111678" rIns="111678" bIns="1116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Instead of looking at yearly data, an analysis on the monthly level could be done to give an in-depth look at infection trends.</a:t>
          </a:r>
          <a:endParaRPr lang="en-US" sz="1900" kern="1200"/>
        </a:p>
      </dsp:txBody>
      <dsp:txXfrm>
        <a:off x="1218780" y="1319477"/>
        <a:ext cx="8949347" cy="1055221"/>
      </dsp:txXfrm>
    </dsp:sp>
    <dsp:sp modelId="{F687099E-E32E-4D56-9C17-EFECEF1AA862}">
      <dsp:nvSpPr>
        <dsp:cNvPr id="0" name=""/>
        <dsp:cNvSpPr/>
      </dsp:nvSpPr>
      <dsp:spPr>
        <a:xfrm>
          <a:off x="0" y="2638503"/>
          <a:ext cx="10168127" cy="10552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FF4B80-A2CB-4825-8A61-35D1FF6E66BD}">
      <dsp:nvSpPr>
        <dsp:cNvPr id="0" name=""/>
        <dsp:cNvSpPr/>
      </dsp:nvSpPr>
      <dsp:spPr>
        <a:xfrm>
          <a:off x="319204" y="2875928"/>
          <a:ext cx="580371" cy="5803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53018-2B5E-4122-93D2-9719A7F72935}">
      <dsp:nvSpPr>
        <dsp:cNvPr id="0" name=""/>
        <dsp:cNvSpPr/>
      </dsp:nvSpPr>
      <dsp:spPr>
        <a:xfrm>
          <a:off x="1218780" y="2638503"/>
          <a:ext cx="8949347" cy="1055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78" tIns="111678" rIns="111678" bIns="1116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The relation of hygiene behaviours with the weather could be studied further to give insight into what behaviours are triggered in different conditions.</a:t>
          </a:r>
          <a:endParaRPr lang="en-US" sz="1900" kern="1200"/>
        </a:p>
      </dsp:txBody>
      <dsp:txXfrm>
        <a:off x="1218780" y="2638503"/>
        <a:ext cx="8949347" cy="1055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181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4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1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0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16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3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87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5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6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8/31/2023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84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66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4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dayonline.com/singapore/how-much-do-you-know-about-hepatitis-b-and-what-if-youre-silent-carrier-virus-1951356" TargetMode="External"/><Relationship Id="rId3" Type="http://schemas.openxmlformats.org/officeDocument/2006/relationships/hyperlink" Target="https://www.ncbi.nlm.nih.gov/pmc/articles/PMC7904891/" TargetMode="External"/><Relationship Id="rId7" Type="http://schemas.openxmlformats.org/officeDocument/2006/relationships/hyperlink" Target="https://www.ncid.sg/Health-Professionals/Diseases-and-Conditions/Pages/Hepatitis.aspx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nlinelibrary.wiley.com/doi/full/10.1111/jgh.15496" TargetMode="External"/><Relationship Id="rId5" Type="http://schemas.openxmlformats.org/officeDocument/2006/relationships/hyperlink" Target="https://www.channelnewsasia.com/watch/pharma-giant-gsk-build-singapore-facility-making-hepatitis-b-vaccine-video-3627206" TargetMode="External"/><Relationship Id="rId4" Type="http://schemas.openxmlformats.org/officeDocument/2006/relationships/hyperlink" Target="https://journals.asm.org/doi/abs/10.1128/aem.57.5.1394-1399.1991" TargetMode="External"/><Relationship Id="rId9" Type="http://schemas.openxmlformats.org/officeDocument/2006/relationships/hyperlink" Target="https://www.gohealthuc.com/library/surprising-things-do-and-dont-affect-your-immune-syste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B475C-EE27-B8B5-C8E1-0FF6E2920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B523A-1D3E-0674-636A-88E7E3B55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SG" sz="4800" dirty="0"/>
              <a:t>Project 1: Viral Hepatitis in Singapore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AD8C34-3CD5-0539-40FA-DA9FBBBB5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SG" sz="2000" dirty="0"/>
              <a:t>Gautam Raman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3297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p!!Rectangle">
            <a:extLst>
              <a:ext uri="{FF2B5EF4-FFF2-40B4-BE49-F238E27FC236}">
                <a16:creationId xmlns:a16="http://schemas.microsoft.com/office/drawing/2014/main" id="{E0B3B37B-5EEE-4DC4-802A-66F9A2C94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xplosion of a cloud of powder of particles of colour white and a black background">
            <a:extLst>
              <a:ext uri="{FF2B5EF4-FFF2-40B4-BE49-F238E27FC236}">
                <a16:creationId xmlns:a16="http://schemas.microsoft.com/office/drawing/2014/main" id="{A6FF4496-D5F0-07A5-7D13-75CA8AA3E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4" name="m!!text rectangle">
            <a:extLst>
              <a:ext uri="{FF2B5EF4-FFF2-40B4-BE49-F238E27FC236}">
                <a16:creationId xmlns:a16="http://schemas.microsoft.com/office/drawing/2014/main" id="{494CEDA0-FD8E-491B-8792-69F93BDA3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40079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F8802-B63D-631B-1531-88696FDC6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449" y="980368"/>
            <a:ext cx="3666744" cy="1106424"/>
          </a:xfrm>
        </p:spPr>
        <p:txBody>
          <a:bodyPr>
            <a:normAutofit/>
          </a:bodyPr>
          <a:lstStyle/>
          <a:p>
            <a:r>
              <a:rPr lang="en-SG" sz="2600" dirty="0"/>
              <a:t>Addressing the Problem </a:t>
            </a:r>
            <a:r>
              <a:rPr lang="en-SG" sz="2000" dirty="0"/>
              <a:t>(1/2)</a:t>
            </a:r>
            <a:endParaRPr lang="en-SG" sz="2600" dirty="0"/>
          </a:p>
        </p:txBody>
      </p:sp>
      <p:sp>
        <p:nvSpPr>
          <p:cNvPr id="26" name="m!!accent">
            <a:extLst>
              <a:ext uri="{FF2B5EF4-FFF2-40B4-BE49-F238E27FC236}">
                <a16:creationId xmlns:a16="http://schemas.microsoft.com/office/drawing/2014/main" id="{0FD3EBBB-DFE8-4525-B1BF-BE7BBC8DF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071" y="116128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362A14-6FB8-4FFC-AAA0-2E5AFF8A8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1577" y="2113280"/>
            <a:ext cx="3502152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A48B5-459A-69AC-149C-C11A1B3A5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449" y="2354199"/>
            <a:ext cx="3666744" cy="346133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 b="1" dirty="0"/>
              <a:t>Q: </a:t>
            </a:r>
            <a:r>
              <a:rPr lang="en-US" sz="1700" dirty="0"/>
              <a:t>Is there a relationship between recorded cases of Viral Hepatitis and weather indicators?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b="1" dirty="0"/>
              <a:t>A: 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Viral Hepatitis and air temperature are </a:t>
            </a:r>
            <a:r>
              <a:rPr lang="en-US" sz="1700" b="1" dirty="0"/>
              <a:t>modestly negatively correlated.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There are several </a:t>
            </a:r>
            <a:r>
              <a:rPr lang="en-US" sz="1700" b="1" dirty="0"/>
              <a:t>direct or indirect </a:t>
            </a:r>
            <a:r>
              <a:rPr lang="en-US" sz="1700" dirty="0"/>
              <a:t>ways that temperature can affect Viral Hepatitis.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Recommendation: Create campaigns to inform the public about the relation of weather with Hepatitis.</a:t>
            </a:r>
          </a:p>
          <a:p>
            <a:pPr>
              <a:lnSpc>
                <a:spcPct val="100000"/>
              </a:lnSpc>
            </a:pPr>
            <a:endParaRPr lang="en-US" sz="1700" dirty="0"/>
          </a:p>
          <a:p>
            <a:pPr marL="0" indent="0">
              <a:lnSpc>
                <a:spcPct val="100000"/>
              </a:lnSpc>
              <a:buNone/>
            </a:pPr>
            <a:endParaRPr lang="en-SG" sz="1700" dirty="0"/>
          </a:p>
        </p:txBody>
      </p:sp>
    </p:spTree>
    <p:extLst>
      <p:ext uri="{BB962C8B-B14F-4D97-AF65-F5344CB8AC3E}">
        <p14:creationId xmlns:p14="http://schemas.microsoft.com/office/powerpoint/2010/main" val="3495711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64EDA-E1CE-3C6E-B675-9ACD63A1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SG"/>
              <a:t>Addressing the Problem (2/2)</a:t>
            </a:r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2A856F-8D17-AA66-3DD4-84AE80312EA2}"/>
              </a:ext>
            </a:extLst>
          </p:cNvPr>
          <p:cNvGrpSpPr/>
          <p:nvPr/>
        </p:nvGrpSpPr>
        <p:grpSpPr>
          <a:xfrm>
            <a:off x="841248" y="2572630"/>
            <a:ext cx="5242207" cy="3153425"/>
            <a:chOff x="838200" y="1987213"/>
            <a:chExt cx="5242207" cy="3153425"/>
          </a:xfrm>
        </p:grpSpPr>
        <p:pic>
          <p:nvPicPr>
            <p:cNvPr id="4098" name="Picture 2" descr="A graph with blue and white stripes&#10;&#10;Description automatically generated">
              <a:extLst>
                <a:ext uri="{FF2B5EF4-FFF2-40B4-BE49-F238E27FC236}">
                  <a16:creationId xmlns:a16="http://schemas.microsoft.com/office/drawing/2014/main" id="{A84369E2-BF31-4C19-0E0C-CED82AAD0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987213"/>
              <a:ext cx="5242207" cy="315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2E72469-3E72-9A59-293E-806C142A09D3}"/>
                </a:ext>
              </a:extLst>
            </p:cNvPr>
            <p:cNvSpPr/>
            <p:nvPr/>
          </p:nvSpPr>
          <p:spPr>
            <a:xfrm>
              <a:off x="947948" y="2241640"/>
              <a:ext cx="5132459" cy="42465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FCBE82E-B670-3CB7-92D3-E9B72CEF6225}"/>
                </a:ext>
              </a:extLst>
            </p:cNvPr>
            <p:cNvSpPr/>
            <p:nvPr/>
          </p:nvSpPr>
          <p:spPr>
            <a:xfrm>
              <a:off x="947948" y="4322081"/>
              <a:ext cx="5132459" cy="42465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106" name="TextBox 4">
            <a:extLst>
              <a:ext uri="{FF2B5EF4-FFF2-40B4-BE49-F238E27FC236}">
                <a16:creationId xmlns:a16="http://schemas.microsoft.com/office/drawing/2014/main" id="{095D4ABF-250E-FA82-E2DE-7B0FEA368C4B}"/>
              </a:ext>
            </a:extLst>
          </p:cNvPr>
          <p:cNvSpPr txBox="1"/>
          <p:nvPr/>
        </p:nvSpPr>
        <p:spPr>
          <a:xfrm>
            <a:off x="6654542" y="1668142"/>
            <a:ext cx="4693162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SG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Q: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can this be leveraged to create better targeted campaigns?</a:t>
            </a:r>
          </a:p>
          <a:p>
            <a:pPr defTabSz="841248">
              <a:spcAft>
                <a:spcPts val="600"/>
              </a:spcAft>
            </a:pP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41248">
              <a:spcAft>
                <a:spcPts val="600"/>
              </a:spcAft>
            </a:pPr>
            <a:r>
              <a: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A:</a:t>
            </a:r>
          </a:p>
          <a:p>
            <a:pPr marL="262890" indent="-262890" defTabSz="84124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January, February, November, and December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the colder months in Singapore since 2012. </a:t>
            </a:r>
          </a:p>
          <a:p>
            <a:pPr marL="262890" indent="-262890" defTabSz="84124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Recommendation: Create </a:t>
            </a:r>
            <a:r>
              <a: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buckets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separate various campaigns; </a:t>
            </a:r>
            <a:r>
              <a: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Year-Round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Targeted.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62890" indent="-262890" defTabSz="84124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Year-Round Campaigns: Can be run </a:t>
            </a:r>
            <a:r>
              <a: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throughout the year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Examples include vaccination drives, sex education in schools, needle exchange programs, and blood screening.</a:t>
            </a:r>
          </a:p>
          <a:p>
            <a:pPr marL="262890" indent="-262890" defTabSz="84124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Targeted Campaigns: These should be pushed specifically </a:t>
            </a:r>
            <a:r>
              <a: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during colder months</a:t>
            </a:r>
            <a:r>
              <a:rPr lang="en-US" sz="1400" b="1" dirty="0"/>
              <a:t> </a:t>
            </a:r>
            <a:r>
              <a:rPr lang="en-US" sz="1400" dirty="0"/>
              <a:t>to help mitigate Hepatitis infections. Examples include promoting good hygiene, advocating safe sex between adults and other awareness campaigns.</a:t>
            </a:r>
            <a:endParaRPr lang="en-US" sz="14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62890" indent="-262890" defTabSz="84124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</a:t>
            </a:r>
            <a:r>
              <a:rPr lang="en-US" sz="1400" dirty="0"/>
              <a:t>eover,  Hepatitis could be </a:t>
            </a:r>
            <a:r>
              <a:rPr lang="en-US" sz="1400" b="1" dirty="0"/>
              <a:t>integrated</a:t>
            </a:r>
            <a:r>
              <a:rPr lang="en-US" sz="1400" dirty="0"/>
              <a:t> into campaigns about </a:t>
            </a:r>
            <a:r>
              <a:rPr lang="en-US" sz="1400" b="1" dirty="0"/>
              <a:t>other diseases </a:t>
            </a:r>
            <a:r>
              <a:rPr lang="en-US" sz="1400" dirty="0"/>
              <a:t>(like Leprosy).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41248">
              <a:spcAft>
                <a:spcPts val="600"/>
              </a:spcAft>
            </a:pPr>
            <a:endParaRPr lang="en-US" sz="14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SG" sz="1400" b="1" dirty="0"/>
          </a:p>
        </p:txBody>
      </p:sp>
    </p:spTree>
    <p:extLst>
      <p:ext uri="{BB962C8B-B14F-4D97-AF65-F5344CB8AC3E}">
        <p14:creationId xmlns:p14="http://schemas.microsoft.com/office/powerpoint/2010/main" val="273905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CBCDF-B42C-AF2A-BFC7-60234991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Future Scope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6444B5-9070-4248-3178-11F3BEB604D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5473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6995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E94D8D-BC47-413E-91AB-A2FCCE172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13DA6-77BE-0971-CDC0-691BE0E4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71749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Q&amp;A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41771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0E8915F9-1839-D7AA-CE78-532319DB6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6059" y="286602"/>
            <a:ext cx="3879879" cy="38798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5905709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59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27744B-47AB-4459-8C2F-1D5EE63A3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6D2A2B26-108F-7F74-5E0F-8897EE623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4" r="29506" b="-1"/>
          <a:stretch/>
        </p:blipFill>
        <p:spPr>
          <a:xfrm>
            <a:off x="1" y="10"/>
            <a:ext cx="6865165" cy="6857990"/>
          </a:xfrm>
          <a:custGeom>
            <a:avLst/>
            <a:gdLst/>
            <a:ahLst/>
            <a:cxnLst/>
            <a:rect l="l" t="t" r="r" b="b"/>
            <a:pathLst>
              <a:path w="6865165" h="6858000">
                <a:moveTo>
                  <a:pt x="0" y="0"/>
                </a:moveTo>
                <a:lnTo>
                  <a:pt x="6865165" y="0"/>
                </a:lnTo>
                <a:lnTo>
                  <a:pt x="6859621" y="22952"/>
                </a:lnTo>
                <a:cubicBezTo>
                  <a:pt x="6623056" y="1069835"/>
                  <a:pt x="6492240" y="2220824"/>
                  <a:pt x="6492240" y="3429001"/>
                </a:cubicBezTo>
                <a:cubicBezTo>
                  <a:pt x="6492240" y="4637179"/>
                  <a:pt x="6623056" y="5788167"/>
                  <a:pt x="6859621" y="6835050"/>
                </a:cubicBezTo>
                <a:lnTo>
                  <a:pt x="68651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D266DCC-5218-4AE0-B964-6FC2EA3BD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240" y="0"/>
            <a:ext cx="5699760" cy="6858000"/>
          </a:xfrm>
          <a:custGeom>
            <a:avLst/>
            <a:gdLst>
              <a:gd name="connsiteX0" fmla="*/ 365648 w 5588548"/>
              <a:gd name="connsiteY0" fmla="*/ 0 h 6858000"/>
              <a:gd name="connsiteX1" fmla="*/ 5588548 w 5588548"/>
              <a:gd name="connsiteY1" fmla="*/ 0 h 6858000"/>
              <a:gd name="connsiteX2" fmla="*/ 5588548 w 5588548"/>
              <a:gd name="connsiteY2" fmla="*/ 6858000 h 6858000"/>
              <a:gd name="connsiteX3" fmla="*/ 365648 w 5588548"/>
              <a:gd name="connsiteY3" fmla="*/ 6858000 h 6858000"/>
              <a:gd name="connsiteX4" fmla="*/ 360213 w 5588548"/>
              <a:gd name="connsiteY4" fmla="*/ 6835050 h 6858000"/>
              <a:gd name="connsiteX5" fmla="*/ 0 w 5588548"/>
              <a:gd name="connsiteY5" fmla="*/ 3429001 h 6858000"/>
              <a:gd name="connsiteX6" fmla="*/ 360213 w 5588548"/>
              <a:gd name="connsiteY6" fmla="*/ 229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8548" h="6858000">
                <a:moveTo>
                  <a:pt x="365648" y="0"/>
                </a:moveTo>
                <a:lnTo>
                  <a:pt x="5588548" y="0"/>
                </a:lnTo>
                <a:lnTo>
                  <a:pt x="55885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973DE4F1-1583-4AE3-9696-9659D27C5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1384" y="0"/>
            <a:ext cx="5690616" cy="6858000"/>
          </a:xfrm>
          <a:custGeom>
            <a:avLst/>
            <a:gdLst>
              <a:gd name="connsiteX0" fmla="*/ 372925 w 5690616"/>
              <a:gd name="connsiteY0" fmla="*/ 0 h 6858000"/>
              <a:gd name="connsiteX1" fmla="*/ 5690616 w 5690616"/>
              <a:gd name="connsiteY1" fmla="*/ 0 h 6858000"/>
              <a:gd name="connsiteX2" fmla="*/ 5690616 w 5690616"/>
              <a:gd name="connsiteY2" fmla="*/ 6858000 h 6858000"/>
              <a:gd name="connsiteX3" fmla="*/ 372925 w 5690616"/>
              <a:gd name="connsiteY3" fmla="*/ 6858000 h 6858000"/>
              <a:gd name="connsiteX4" fmla="*/ 367381 w 5690616"/>
              <a:gd name="connsiteY4" fmla="*/ 6835050 h 6858000"/>
              <a:gd name="connsiteX5" fmla="*/ 0 w 5690616"/>
              <a:gd name="connsiteY5" fmla="*/ 3429001 h 6858000"/>
              <a:gd name="connsiteX6" fmla="*/ 367381 w 5690616"/>
              <a:gd name="connsiteY6" fmla="*/ 229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90616" h="6858000">
                <a:moveTo>
                  <a:pt x="372925" y="0"/>
                </a:moveTo>
                <a:lnTo>
                  <a:pt x="5690616" y="0"/>
                </a:lnTo>
                <a:lnTo>
                  <a:pt x="5690616" y="6858000"/>
                </a:lnTo>
                <a:lnTo>
                  <a:pt x="372925" y="6858000"/>
                </a:lnTo>
                <a:lnTo>
                  <a:pt x="367381" y="6835050"/>
                </a:lnTo>
                <a:cubicBezTo>
                  <a:pt x="130816" y="5788167"/>
                  <a:pt x="0" y="4637179"/>
                  <a:pt x="0" y="3429001"/>
                </a:cubicBezTo>
                <a:cubicBezTo>
                  <a:pt x="0" y="2220824"/>
                  <a:pt x="130816" y="1069835"/>
                  <a:pt x="367381" y="22952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AB349-D8D4-AA25-798F-4759EDF0D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914400"/>
            <a:ext cx="4485861" cy="1106556"/>
          </a:xfrm>
        </p:spPr>
        <p:txBody>
          <a:bodyPr anchor="b">
            <a:normAutofit/>
          </a:bodyPr>
          <a:lstStyle/>
          <a:p>
            <a:r>
              <a:rPr lang="en-SG" sz="3200"/>
              <a:t>References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3C8959-A2A1-469E-8619-82F077E3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4495" y="218239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EF842-AF18-6CE3-CDFC-51B76316B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440100"/>
            <a:ext cx="4485861" cy="383480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SG" sz="1200">
                <a:hlinkClick r:id="rId3"/>
              </a:rPr>
              <a:t>https://www.ncbi.nlm.nih.gov/pmc/articles/PMC7904891/</a:t>
            </a:r>
            <a:endParaRPr lang="en-SG" sz="1200"/>
          </a:p>
          <a:p>
            <a:pPr>
              <a:lnSpc>
                <a:spcPct val="100000"/>
              </a:lnSpc>
            </a:pPr>
            <a:r>
              <a:rPr lang="en-SG" sz="1200">
                <a:hlinkClick r:id="rId4"/>
              </a:rPr>
              <a:t>https://journals.asm.org/doi/abs/10.1128/aem.57.5.1394-1399.1991</a:t>
            </a:r>
            <a:endParaRPr lang="en-SG" sz="1200"/>
          </a:p>
          <a:p>
            <a:pPr>
              <a:lnSpc>
                <a:spcPct val="100000"/>
              </a:lnSpc>
            </a:pPr>
            <a:r>
              <a:rPr lang="en-SG" sz="1200">
                <a:hlinkClick r:id="rId5"/>
              </a:rPr>
              <a:t>https://www.channelnewsasia.com/watch/pharma-giant-gsk-build-singapore-facility-making-hepatitis-b-vaccine-video-3627206</a:t>
            </a:r>
            <a:endParaRPr lang="en-SG" sz="1200"/>
          </a:p>
          <a:p>
            <a:pPr>
              <a:lnSpc>
                <a:spcPct val="100000"/>
              </a:lnSpc>
            </a:pPr>
            <a:r>
              <a:rPr lang="en-SG" sz="1200">
                <a:hlinkClick r:id="rId6"/>
              </a:rPr>
              <a:t>https://onlinelibrary.wiley.com/doi/full/10.1111/jgh.15496</a:t>
            </a:r>
            <a:endParaRPr lang="en-SG" sz="1200"/>
          </a:p>
          <a:p>
            <a:pPr>
              <a:lnSpc>
                <a:spcPct val="100000"/>
              </a:lnSpc>
            </a:pPr>
            <a:r>
              <a:rPr lang="en-SG" sz="1200">
                <a:hlinkClick r:id="rId7"/>
              </a:rPr>
              <a:t>https://www.ncid.sg/Health-Professionals/Diseases-and-Conditions/Pages/Hepatitis.aspx</a:t>
            </a:r>
            <a:endParaRPr lang="en-SG" sz="1200"/>
          </a:p>
          <a:p>
            <a:pPr>
              <a:lnSpc>
                <a:spcPct val="100000"/>
              </a:lnSpc>
            </a:pPr>
            <a:r>
              <a:rPr lang="en-SG" sz="1200">
                <a:hlinkClick r:id="rId8"/>
              </a:rPr>
              <a:t>https://www.todayonline.com/singapore/how-much-do-you-know-about-hepatitis-b-and-what-if-youre-silent-carrier-virus-1951356</a:t>
            </a:r>
            <a:endParaRPr lang="en-SG" sz="1200"/>
          </a:p>
          <a:p>
            <a:pPr>
              <a:lnSpc>
                <a:spcPct val="100000"/>
              </a:lnSpc>
            </a:pPr>
            <a:r>
              <a:rPr lang="en-SG" sz="1200">
                <a:hlinkClick r:id="rId9"/>
              </a:rPr>
              <a:t>https://www.gohealthuc.com/library/surprising-things-do-and-dont-affect-your-immune-system</a:t>
            </a:r>
            <a:endParaRPr lang="en-SG" sz="1200"/>
          </a:p>
          <a:p>
            <a:pPr>
              <a:lnSpc>
                <a:spcPct val="100000"/>
              </a:lnSpc>
            </a:pPr>
            <a:endParaRPr lang="en-SG" sz="1200"/>
          </a:p>
          <a:p>
            <a:pPr>
              <a:lnSpc>
                <a:spcPct val="100000"/>
              </a:lnSpc>
            </a:pPr>
            <a:endParaRPr lang="en-SG" sz="1200"/>
          </a:p>
          <a:p>
            <a:pPr>
              <a:lnSpc>
                <a:spcPct val="100000"/>
              </a:lnSpc>
            </a:pPr>
            <a:endParaRPr lang="en-SG" sz="1200"/>
          </a:p>
          <a:p>
            <a:pPr>
              <a:lnSpc>
                <a:spcPct val="100000"/>
              </a:lnSpc>
            </a:pPr>
            <a:endParaRPr lang="en-SG" sz="1200"/>
          </a:p>
        </p:txBody>
      </p:sp>
    </p:spTree>
    <p:extLst>
      <p:ext uri="{BB962C8B-B14F-4D97-AF65-F5344CB8AC3E}">
        <p14:creationId xmlns:p14="http://schemas.microsoft.com/office/powerpoint/2010/main" val="15304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6AD7E-B2D8-12BC-B335-E6704B51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88FA2F-E268-CC8B-9515-2414E84AC5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7326435"/>
              </p:ext>
            </p:extLst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369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7" name="Rectangle 105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895F2-1255-9B82-EC98-376388A5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Viral Hepatitis: What is it?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9F27A2-A6A5-BB8A-CBE9-2E5E124F8609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Definition: Viral Hepatitis is caused by viruses which specifically target the </a:t>
            </a:r>
            <a:r>
              <a:rPr lang="en-US" sz="1700" b="1"/>
              <a:t>liver tissue</a:t>
            </a:r>
            <a:r>
              <a:rPr lang="en-US" sz="1700"/>
              <a:t>.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There are several different viruses that cause hepatitis, including </a:t>
            </a:r>
            <a:r>
              <a:rPr lang="en-US" sz="1700" b="1"/>
              <a:t>Hepatitis A, B, C, D, and 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4BE8B-61A8-73AB-CCBC-F9ECB399D697}"/>
              </a:ext>
            </a:extLst>
          </p:cNvPr>
          <p:cNvSpPr txBox="1"/>
          <p:nvPr/>
        </p:nvSpPr>
        <p:spPr>
          <a:xfrm>
            <a:off x="6398137" y="6289482"/>
            <a:ext cx="5124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sz="1000" b="1" i="1" dirty="0"/>
              <a:t>Source: </a:t>
            </a:r>
            <a:r>
              <a:rPr lang="en-SG" sz="1000" i="1" dirty="0"/>
              <a:t>National Centre for Infectious Diseases Singapore</a:t>
            </a:r>
            <a:endParaRPr lang="en-SG" sz="1000" i="1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CA82F3-8971-77E9-EAC0-1B3C624DE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336613"/>
              </p:ext>
            </p:extLst>
          </p:nvPr>
        </p:nvGraphicFramePr>
        <p:xfrm>
          <a:off x="5385816" y="1157841"/>
          <a:ext cx="6440426" cy="4486969"/>
        </p:xfrm>
        <a:graphic>
          <a:graphicData uri="http://schemas.openxmlformats.org/drawingml/2006/table">
            <a:tbl>
              <a:tblPr firstRow="1" firstCol="1" bandRow="1"/>
              <a:tblGrid>
                <a:gridCol w="1175953">
                  <a:extLst>
                    <a:ext uri="{9D8B030D-6E8A-4147-A177-3AD203B41FA5}">
                      <a16:colId xmlns:a16="http://schemas.microsoft.com/office/drawing/2014/main" val="3647473456"/>
                    </a:ext>
                  </a:extLst>
                </a:gridCol>
                <a:gridCol w="1691652">
                  <a:extLst>
                    <a:ext uri="{9D8B030D-6E8A-4147-A177-3AD203B41FA5}">
                      <a16:colId xmlns:a16="http://schemas.microsoft.com/office/drawing/2014/main" val="1675184211"/>
                    </a:ext>
                  </a:extLst>
                </a:gridCol>
                <a:gridCol w="3572821">
                  <a:extLst>
                    <a:ext uri="{9D8B030D-6E8A-4147-A177-3AD203B41FA5}">
                      <a16:colId xmlns:a16="http://schemas.microsoft.com/office/drawing/2014/main" val="2881784363"/>
                    </a:ext>
                  </a:extLst>
                </a:gridCol>
              </a:tblGrid>
              <a:tr h="626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en-SG" sz="1400" b="1" ker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Hepatitis</a:t>
                      </a:r>
                      <a:endParaRPr lang="en-SG" sz="13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1799" marR="151799" marT="182158" marB="182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45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en-SG" sz="1400" b="1" ker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Cause</a:t>
                      </a:r>
                      <a:endParaRPr lang="en-SG" sz="13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1799" marR="151799" marT="182158" marB="182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45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en-SG" sz="1400" b="1" ker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Transmission Route</a:t>
                      </a:r>
                      <a:endParaRPr lang="en-SG" sz="13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1799" marR="151799" marT="182158" marB="182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45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756613"/>
                  </a:ext>
                </a:extLst>
              </a:tr>
              <a:tr h="6078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en-SG" sz="1300" kern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SG" sz="13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1799" marR="151799" marT="182158" marB="182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en-SG" sz="13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Hepatovirus</a:t>
                      </a:r>
                    </a:p>
                  </a:txBody>
                  <a:tcPr marL="151799" marR="151799" marT="182158" marB="182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en-SG" sz="1300" kern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Food and water borne</a:t>
                      </a:r>
                      <a:endParaRPr lang="en-SG" sz="13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1799" marR="151799" marT="182158" marB="182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903837"/>
                  </a:ext>
                </a:extLst>
              </a:tr>
              <a:tr h="8129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en-SG" sz="1300" kern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SG" sz="13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1799" marR="151799" marT="182158" marB="182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en-SG" sz="13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Orthohepadnavirus</a:t>
                      </a:r>
                    </a:p>
                  </a:txBody>
                  <a:tcPr marL="151799" marR="151799" marT="182158" marB="182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en-SG" sz="1300" kern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Blood and body fluids, parenteral, perinatal, sexual</a:t>
                      </a:r>
                      <a:endParaRPr lang="en-SG" sz="13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1799" marR="151799" marT="182158" marB="182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803768"/>
                  </a:ext>
                </a:extLst>
              </a:tr>
              <a:tr h="10192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en-SG" sz="1300" kern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SG" sz="13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1799" marR="151799" marT="182158" marB="182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en-SG" sz="13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Hepacivirus</a:t>
                      </a:r>
                    </a:p>
                  </a:txBody>
                  <a:tcPr marL="151799" marR="151799" marT="182158" marB="182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en-SG" sz="1300" kern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Blood and body fluids, parenteral, perinatal (uncommon), sexual (not well</a:t>
                      </a:r>
                      <a:br>
                        <a:rPr lang="en-SG" sz="1300" kern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SG" sz="1300" kern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defined)</a:t>
                      </a:r>
                      <a:endParaRPr lang="en-SG" sz="13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1799" marR="151799" marT="182158" marB="182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146284"/>
                  </a:ext>
                </a:extLst>
              </a:tr>
              <a:tr h="8129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en-SG" sz="1300" kern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SG" sz="13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1799" marR="151799" marT="182158" marB="182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en-SG" sz="13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Deltavirus</a:t>
                      </a:r>
                    </a:p>
                  </a:txBody>
                  <a:tcPr marL="151799" marR="151799" marT="182158" marB="182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en-SG" sz="1300" kern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Co-infection with</a:t>
                      </a:r>
                      <a:r>
                        <a:rPr lang="en-SG" sz="1300" kern="0" baseline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SG" sz="1300" kern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HBV or super-infection in a chronic HBV carrier.</a:t>
                      </a:r>
                      <a:endParaRPr lang="en-SG" sz="13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1799" marR="151799" marT="182158" marB="182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12447"/>
                  </a:ext>
                </a:extLst>
              </a:tr>
              <a:tr h="6078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en-SG" sz="1300" kern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SG" sz="13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1799" marR="151799" marT="182158" marB="182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en-SG" sz="13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Hepevirus</a:t>
                      </a:r>
                    </a:p>
                  </a:txBody>
                  <a:tcPr marL="151799" marR="151799" marT="182158" marB="182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en-SG" sz="1300" kern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Mainly water-borne</a:t>
                      </a:r>
                      <a:endParaRPr lang="en-SG" sz="13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1799" marR="151799" marT="182158" marB="182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084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987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octor holding a stethoscope&#10;&#10;Description automatically generated">
            <a:extLst>
              <a:ext uri="{FF2B5EF4-FFF2-40B4-BE49-F238E27FC236}">
                <a16:creationId xmlns:a16="http://schemas.microsoft.com/office/drawing/2014/main" id="{C18C158E-0781-EDB4-EAAA-2F82DD14B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" r="3666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F7E43A-D123-5409-F638-BE0AB3B39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/>
              <a:t>Viral Hepatitis in Singapore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3D1F3D-CA00-E630-AFF5-D54861AA8C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6772990"/>
              </p:ext>
            </p:extLst>
          </p:nvPr>
        </p:nvGraphicFramePr>
        <p:xfrm>
          <a:off x="275677" y="2615859"/>
          <a:ext cx="4185003" cy="3736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8746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37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4" descr="Blood cells with one infected cell">
            <a:extLst>
              <a:ext uri="{FF2B5EF4-FFF2-40B4-BE49-F238E27FC236}">
                <a16:creationId xmlns:a16="http://schemas.microsoft.com/office/drawing/2014/main" id="{F69F7668-33B4-BFF6-957F-6489B39444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A3DC-03D8-047F-AC17-B3ADF7338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SG" sz="6000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54" name="Rectangle 41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4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5F474-BDD9-C7D1-94B3-5E5D2D68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2000" b="1" i="1" dirty="0">
                <a:solidFill>
                  <a:srgbClr val="FFFFFF"/>
                </a:solidFill>
              </a:rPr>
              <a:t>“Is there a relationship between recorded cases of Viral Hepatitis and any weather indicators in Singapore? How can this be leveraged to create better targeted campaigns?”</a:t>
            </a:r>
          </a:p>
        </p:txBody>
      </p:sp>
    </p:spTree>
    <p:extLst>
      <p:ext uri="{BB962C8B-B14F-4D97-AF65-F5344CB8AC3E}">
        <p14:creationId xmlns:p14="http://schemas.microsoft.com/office/powerpoint/2010/main" val="3355832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9" name="Rectangle 307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0" name="Rectangle 308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64EDA-E1CE-3C6E-B675-9ACD63A1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Exploring the relationship of Hepatitis and the Weather</a:t>
            </a:r>
          </a:p>
        </p:txBody>
      </p:sp>
      <p:sp>
        <p:nvSpPr>
          <p:cNvPr id="3091" name="Rectangle 308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2" name="Rectangle 308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DD089-F94E-361C-C2B3-60C88AE08D70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correlation heatmap </a:t>
            </a:r>
            <a:r>
              <a:rPr lang="en-US" sz="1600" dirty="0"/>
              <a:t>was created to determine if there was a relationship between any weather indicators and Viral Hepatitis.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It was found that, from </a:t>
            </a:r>
            <a:r>
              <a:rPr lang="en-US" sz="1600" b="1" dirty="0"/>
              <a:t>1982 to 2021</a:t>
            </a:r>
            <a:r>
              <a:rPr lang="en-US" sz="1600" dirty="0"/>
              <a:t>, the annual mean surface air temperature and number of Viral Hepatitis cases recorded were </a:t>
            </a:r>
            <a:r>
              <a:rPr lang="en-US" sz="1600" b="1" dirty="0"/>
              <a:t>moderately (negatively) correlated.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BE8400-6DDE-5B8A-CE84-A8131D8E2B80}"/>
              </a:ext>
            </a:extLst>
          </p:cNvPr>
          <p:cNvGrpSpPr/>
          <p:nvPr/>
        </p:nvGrpSpPr>
        <p:grpSpPr>
          <a:xfrm>
            <a:off x="5308904" y="978619"/>
            <a:ext cx="6005637" cy="5495544"/>
            <a:chOff x="3662172" y="2231497"/>
            <a:chExt cx="4867656" cy="4454218"/>
          </a:xfrm>
        </p:grpSpPr>
        <p:pic>
          <p:nvPicPr>
            <p:cNvPr id="3074" name="Picture 2" descr="A diagram of a heatmap&#10;&#10;Description automatically generated">
              <a:extLst>
                <a:ext uri="{FF2B5EF4-FFF2-40B4-BE49-F238E27FC236}">
                  <a16:creationId xmlns:a16="http://schemas.microsoft.com/office/drawing/2014/main" id="{A8F36A67-5362-192D-8543-E47831955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2172" y="2231497"/>
              <a:ext cx="4867656" cy="4454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7E2D2EB-BFD1-33F2-5EC9-98ACEB530B93}"/>
                </a:ext>
              </a:extLst>
            </p:cNvPr>
            <p:cNvSpPr/>
            <p:nvPr/>
          </p:nvSpPr>
          <p:spPr>
            <a:xfrm>
              <a:off x="6601284" y="2421080"/>
              <a:ext cx="644758" cy="70493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427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64EDA-E1CE-3C6E-B675-9ACD63A1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The Relationship </a:t>
            </a:r>
            <a:r>
              <a:rPr lang="en-US" sz="2800" dirty="0" err="1"/>
              <a:t>Visualised</a:t>
            </a:r>
            <a:endParaRPr lang="en-US" sz="2800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E1A2F6-02D1-E44E-9C2A-F9C3843B7D85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It is observed that, in the </a:t>
            </a:r>
            <a:r>
              <a:rPr lang="en-US" sz="1700" b="1" dirty="0"/>
              <a:t>past ten years</a:t>
            </a:r>
            <a:r>
              <a:rPr lang="en-US" sz="1700" dirty="0"/>
              <a:t>, generally, as the </a:t>
            </a:r>
            <a:r>
              <a:rPr lang="en-US" sz="1700" b="1" dirty="0"/>
              <a:t>temperature increases</a:t>
            </a:r>
            <a:r>
              <a:rPr lang="en-US" sz="1700" dirty="0"/>
              <a:t>, recorded cases of </a:t>
            </a:r>
            <a:r>
              <a:rPr lang="en-US" sz="1700" b="1" dirty="0"/>
              <a:t>Viral Hepatitis decrease </a:t>
            </a:r>
            <a:r>
              <a:rPr lang="en-US" sz="1700" dirty="0"/>
              <a:t>and vice versa.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A6A97C-29DD-0B2A-C05F-3C7758051F00}"/>
              </a:ext>
            </a:extLst>
          </p:cNvPr>
          <p:cNvGrpSpPr/>
          <p:nvPr/>
        </p:nvGrpSpPr>
        <p:grpSpPr>
          <a:xfrm>
            <a:off x="5120630" y="957252"/>
            <a:ext cx="6656832" cy="4851441"/>
            <a:chOff x="923036" y="1984247"/>
            <a:chExt cx="6728460" cy="4599201"/>
          </a:xfrm>
        </p:grpSpPr>
        <p:pic>
          <p:nvPicPr>
            <p:cNvPr id="2050" name="Picture 2" descr="A graph of a disease&#10;&#10;Description automatically generated with medium confidence">
              <a:extLst>
                <a:ext uri="{FF2B5EF4-FFF2-40B4-BE49-F238E27FC236}">
                  <a16:creationId xmlns:a16="http://schemas.microsoft.com/office/drawing/2014/main" id="{2E9DEEAD-3527-F305-7DF8-5AAB0D8FA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036" y="1984247"/>
              <a:ext cx="6728460" cy="459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BA0AA7C-D267-3ED0-33BF-A61C87F6CA73}"/>
                </a:ext>
              </a:extLst>
            </p:cNvPr>
            <p:cNvSpPr/>
            <p:nvPr/>
          </p:nvSpPr>
          <p:spPr>
            <a:xfrm rot="20327091">
              <a:off x="2105082" y="2461597"/>
              <a:ext cx="384048" cy="1505592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6" name="Graphic 5" descr="Arrow Down with solid fill">
              <a:extLst>
                <a:ext uri="{FF2B5EF4-FFF2-40B4-BE49-F238E27FC236}">
                  <a16:creationId xmlns:a16="http://schemas.microsoft.com/office/drawing/2014/main" id="{5E03197F-9D01-C11F-CEFF-FFCA4C14A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50141" y="2949218"/>
              <a:ext cx="433988" cy="433988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9349CA8-CD16-5AB7-54AC-22330E61737A}"/>
                </a:ext>
              </a:extLst>
            </p:cNvPr>
            <p:cNvSpPr/>
            <p:nvPr/>
          </p:nvSpPr>
          <p:spPr>
            <a:xfrm rot="13031887">
              <a:off x="2229460" y="4420511"/>
              <a:ext cx="496002" cy="143500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Graphic 7" descr="Arrow Down with solid fill">
              <a:extLst>
                <a:ext uri="{FF2B5EF4-FFF2-40B4-BE49-F238E27FC236}">
                  <a16:creationId xmlns:a16="http://schemas.microsoft.com/office/drawing/2014/main" id="{168425C4-537A-F144-7EE3-421D363B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630949" y="5156697"/>
              <a:ext cx="433988" cy="433988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6E1C9F-4FA6-2012-FFF5-30104398EC3A}"/>
                </a:ext>
              </a:extLst>
            </p:cNvPr>
            <p:cNvSpPr/>
            <p:nvPr/>
          </p:nvSpPr>
          <p:spPr>
            <a:xfrm rot="20928893">
              <a:off x="3976543" y="2445140"/>
              <a:ext cx="384048" cy="10081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" name="Graphic 9" descr="Arrow Down with solid fill">
              <a:extLst>
                <a:ext uri="{FF2B5EF4-FFF2-40B4-BE49-F238E27FC236}">
                  <a16:creationId xmlns:a16="http://schemas.microsoft.com/office/drawing/2014/main" id="{F18E777C-DC53-E150-8EFD-3B4D16D39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1168752">
              <a:off x="4307251" y="2628471"/>
              <a:ext cx="433988" cy="433988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CFA3ABA-4608-D680-7489-B31C08CBC544}"/>
                </a:ext>
              </a:extLst>
            </p:cNvPr>
            <p:cNvSpPr/>
            <p:nvPr/>
          </p:nvSpPr>
          <p:spPr>
            <a:xfrm rot="13443871">
              <a:off x="4188217" y="3324632"/>
              <a:ext cx="274395" cy="722088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" name="Graphic 11" descr="Arrow Down with solid fill">
              <a:extLst>
                <a:ext uri="{FF2B5EF4-FFF2-40B4-BE49-F238E27FC236}">
                  <a16:creationId xmlns:a16="http://schemas.microsoft.com/office/drawing/2014/main" id="{D2C1CBB3-D1C6-9144-1242-6623A2CF7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4332696" y="3752368"/>
              <a:ext cx="433988" cy="433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486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86" name="Rectangle 516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Oral Health And Your Immune System - Fraser Dental">
            <a:extLst>
              <a:ext uri="{FF2B5EF4-FFF2-40B4-BE49-F238E27FC236}">
                <a16:creationId xmlns:a16="http://schemas.microsoft.com/office/drawing/2014/main" id="{5D70F97F-0B82-D6FE-8309-AE50BAE3C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5" r="6243" b="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87" name="Rectangle 5169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78B3F-6F24-8115-B2F4-18DB1A977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 dirty="0"/>
              <a:t>Why, though?</a:t>
            </a:r>
          </a:p>
        </p:txBody>
      </p:sp>
      <p:sp>
        <p:nvSpPr>
          <p:cNvPr id="5188" name="Rectangle 517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89" name="Rectangle 517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C1A5C347-54E9-56A8-8FC0-59E64AA688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6735913"/>
              </p:ext>
            </p:extLst>
          </p:nvPr>
        </p:nvGraphicFramePr>
        <p:xfrm>
          <a:off x="371094" y="2718054"/>
          <a:ext cx="3438906" cy="32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449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6615-D376-4165-51C7-E8A7C36D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SG" sz="2400"/>
              <a:t>Side Note: Viral Hepatitis and Leprosy</a:t>
            </a:r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F35E0-EFA0-E4DF-DD6B-F74D7F6AE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SG" sz="1700" dirty="0"/>
              <a:t>It was found that Leprosy and Viral Hepatitis have a </a:t>
            </a:r>
            <a:r>
              <a:rPr lang="en-SG" sz="1700" b="1" dirty="0"/>
              <a:t>strong positive correlation (0.82)</a:t>
            </a:r>
            <a:r>
              <a:rPr lang="en-SG" sz="1700" dirty="0"/>
              <a:t>!</a:t>
            </a:r>
          </a:p>
          <a:p>
            <a:r>
              <a:rPr lang="en-SG" sz="1700" dirty="0"/>
              <a:t>Indicative that Leprosy can cause </a:t>
            </a:r>
            <a:r>
              <a:rPr lang="en-SG" sz="1700" b="1" dirty="0"/>
              <a:t>co-infection</a:t>
            </a:r>
            <a:r>
              <a:rPr lang="en-SG" sz="1700" dirty="0"/>
              <a:t> with Hepatitis (especially Hepatitis B) (</a:t>
            </a:r>
            <a:r>
              <a:rPr lang="en-SG" sz="1700" dirty="0" err="1"/>
              <a:t>Beate</a:t>
            </a:r>
            <a:r>
              <a:rPr lang="en-SG" sz="1700" dirty="0"/>
              <a:t> et al., 2021).</a:t>
            </a:r>
          </a:p>
          <a:p>
            <a:r>
              <a:rPr lang="en-SG" sz="1700" dirty="0"/>
              <a:t>Key takeaway: Campaigns targeted at </a:t>
            </a:r>
            <a:r>
              <a:rPr lang="en-SG" sz="1700" b="1" dirty="0"/>
              <a:t>Leprosy</a:t>
            </a:r>
            <a:r>
              <a:rPr lang="en-SG" sz="1700" dirty="0"/>
              <a:t> should also </a:t>
            </a:r>
            <a:r>
              <a:rPr lang="en-SG" sz="1700" b="1" dirty="0"/>
              <a:t>spread awareness </a:t>
            </a:r>
            <a:r>
              <a:rPr lang="en-SG" sz="1700" dirty="0"/>
              <a:t>about </a:t>
            </a:r>
            <a:r>
              <a:rPr lang="en-SG" sz="1700" b="1" dirty="0"/>
              <a:t>Hepatitis.</a:t>
            </a:r>
            <a:r>
              <a:rPr lang="en-SG" sz="1700" dirty="0"/>
              <a:t> </a:t>
            </a:r>
          </a:p>
          <a:p>
            <a:endParaRPr lang="en-SG" sz="1700" dirty="0"/>
          </a:p>
        </p:txBody>
      </p:sp>
      <p:pic>
        <p:nvPicPr>
          <p:cNvPr id="6146" name="Picture 2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DA0B7CDA-A21D-6ED3-DD7F-E04140E14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5593" y="853782"/>
            <a:ext cx="6656832" cy="495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1914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413424"/>
      </a:dk2>
      <a:lt2>
        <a:srgbClr val="E3E8E2"/>
      </a:lt2>
      <a:accent1>
        <a:srgbClr val="D429E7"/>
      </a:accent1>
      <a:accent2>
        <a:srgbClr val="D51799"/>
      </a:accent2>
      <a:accent3>
        <a:srgbClr val="E7295C"/>
      </a:accent3>
      <a:accent4>
        <a:srgbClr val="D53417"/>
      </a:accent4>
      <a:accent5>
        <a:srgbClr val="E49126"/>
      </a:accent5>
      <a:accent6>
        <a:srgbClr val="AAA812"/>
      </a:accent6>
      <a:hlink>
        <a:srgbClr val="3B9431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808</Words>
  <Application>Microsoft Office PowerPoint</Application>
  <PresentationFormat>Widescreen</PresentationFormat>
  <Paragraphs>80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Next LT Pro</vt:lpstr>
      <vt:lpstr>Calibri</vt:lpstr>
      <vt:lpstr>Neue Haas Grotesk Text Pro</vt:lpstr>
      <vt:lpstr>AccentBoxVTI</vt:lpstr>
      <vt:lpstr>Project 1: Viral Hepatitis in Singapore</vt:lpstr>
      <vt:lpstr>Agenda</vt:lpstr>
      <vt:lpstr>Viral Hepatitis: What is it?</vt:lpstr>
      <vt:lpstr>Viral Hepatitis in Singapore</vt:lpstr>
      <vt:lpstr>Problem Statement</vt:lpstr>
      <vt:lpstr>Exploring the relationship of Hepatitis and the Weather</vt:lpstr>
      <vt:lpstr>The Relationship Visualised</vt:lpstr>
      <vt:lpstr>Why, though?</vt:lpstr>
      <vt:lpstr>Side Note: Viral Hepatitis and Leprosy</vt:lpstr>
      <vt:lpstr>Addressing the Problem (1/2)</vt:lpstr>
      <vt:lpstr>Addressing the Problem (2/2)</vt:lpstr>
      <vt:lpstr>Future Scope</vt:lpstr>
      <vt:lpstr>PowerPoint Presentation</vt:lpstr>
      <vt:lpstr>Q&amp;A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1: Viral Hepatitis in Singapore</dc:title>
  <dc:creator>Gautam Raman</dc:creator>
  <cp:lastModifiedBy>Gautam Raman</cp:lastModifiedBy>
  <cp:revision>1</cp:revision>
  <dcterms:created xsi:type="dcterms:W3CDTF">2023-08-30T07:35:45Z</dcterms:created>
  <dcterms:modified xsi:type="dcterms:W3CDTF">2023-08-31T09:23:09Z</dcterms:modified>
</cp:coreProperties>
</file>